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6" r:id="rId3"/>
    <p:sldId id="267" r:id="rId4"/>
    <p:sldId id="268" r:id="rId5"/>
    <p:sldId id="269" r:id="rId6"/>
    <p:sldId id="265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01/26/2021</a:t>
            </a:fld>
            <a:endParaRPr lang="el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91672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01/26/2021</a:t>
            </a:fld>
            <a:endParaRPr lang="el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1417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01/26/2021</a:t>
            </a:fld>
            <a:endParaRPr lang="el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2585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01/26/2021</a:t>
            </a:fld>
            <a:endParaRPr lang="el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885333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01/26/2021</a:t>
            </a:fld>
            <a:endParaRPr lang="el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0926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01/26/2021</a:t>
            </a:fld>
            <a:endParaRPr lang="el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538690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01/26/2021</a:t>
            </a:fld>
            <a:endParaRPr lang="el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39005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01/26/2021</a:t>
            </a:fld>
            <a:endParaRPr lang="el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67778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01/26/2021</a:t>
            </a:fld>
            <a:endParaRPr lang="el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53668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01/26/2021</a:t>
            </a:fld>
            <a:endParaRPr lang="el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6482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01/26/2021</a:t>
            </a:fld>
            <a:endParaRPr lang="el-C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930494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01/26/2021</a:t>
            </a:fld>
            <a:endParaRPr lang="el-C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84440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01/26/2021</a:t>
            </a:fld>
            <a:endParaRPr lang="el-C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998107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01/26/2021</a:t>
            </a:fld>
            <a:endParaRPr lang="el-C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736044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01/26/2021</a:t>
            </a:fld>
            <a:endParaRPr lang="el-C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952332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D1B9-D40C-420F-9E12-547199365585}" type="datetimeFigureOut">
              <a:rPr lang="el-CY" smtClean="0"/>
              <a:t>01/26/2021</a:t>
            </a:fld>
            <a:endParaRPr lang="el-C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130455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ED1B9-D40C-420F-9E12-547199365585}" type="datetimeFigureOut">
              <a:rPr lang="el-CY" smtClean="0"/>
              <a:t>01/26/2021</a:t>
            </a:fld>
            <a:endParaRPr lang="el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25763AA-1251-4D7C-ADA9-1EA0D6FAD931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54941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84477&amp;picture=hello-text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xhere.com/en/photo/719351" TargetMode="Externa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2A37F5F-BAAE-4C8F-9FE2-321E2C064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609599"/>
            <a:ext cx="8562802" cy="1311565"/>
          </a:xfrm>
        </p:spPr>
        <p:txBody>
          <a:bodyPr>
            <a:normAutofit/>
          </a:bodyPr>
          <a:lstStyle/>
          <a:p>
            <a:r>
              <a:rPr lang="el-GR" sz="8000" dirty="0"/>
              <a:t>Μάθημα κιθάρας</a:t>
            </a:r>
            <a:endParaRPr lang="el-CY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0F461-CBD0-445F-B359-9963B3791BC4}"/>
              </a:ext>
            </a:extLst>
          </p:cNvPr>
          <p:cNvSpPr txBox="1"/>
          <p:nvPr/>
        </p:nvSpPr>
        <p:spPr>
          <a:xfrm>
            <a:off x="6096000" y="5171183"/>
            <a:ext cx="4193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/>
              <a:t>Χαρά </a:t>
            </a:r>
            <a:r>
              <a:rPr lang="el-GR" sz="3200" dirty="0" err="1"/>
              <a:t>Σωκράτους</a:t>
            </a:r>
            <a:endParaRPr lang="el-GR" sz="3200" dirty="0"/>
          </a:p>
          <a:p>
            <a:r>
              <a:rPr lang="el-GR" sz="3200" dirty="0"/>
              <a:t>Καθηγήτρια Μουσικής</a:t>
            </a:r>
            <a:endParaRPr lang="el-CY" sz="32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932E66A-429B-4241-9E04-9D4A9722E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28" y="1969655"/>
            <a:ext cx="4642046" cy="4709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3287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567ADB8-691C-47C4-9BB3-A20A57C79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Συγχορδίες</a:t>
            </a:r>
            <a:endParaRPr lang="el-CY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C27FDD5-BC47-4C60-890C-B6BAD4557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92855"/>
            <a:ext cx="8596668" cy="3848508"/>
          </a:xfrm>
        </p:spPr>
        <p:txBody>
          <a:bodyPr/>
          <a:lstStyle/>
          <a:p>
            <a:r>
              <a:rPr lang="el-GR" dirty="0"/>
              <a:t>Καλησπέρα παιδιά!</a:t>
            </a:r>
          </a:p>
          <a:p>
            <a:endParaRPr lang="el-GR" dirty="0"/>
          </a:p>
          <a:p>
            <a:pPr marL="0" indent="0">
              <a:buNone/>
            </a:pPr>
            <a:endParaRPr lang="el-GR" dirty="0"/>
          </a:p>
          <a:p>
            <a:r>
              <a:rPr lang="el-GR" dirty="0"/>
              <a:t>Σήμερα θα μάθουμε δύο συγχορδίες στην κιθάρα.</a:t>
            </a:r>
          </a:p>
          <a:p>
            <a:endParaRPr lang="el-GR" dirty="0"/>
          </a:p>
          <a:p>
            <a:r>
              <a:rPr lang="el-GR" dirty="0"/>
              <a:t>Τι είναι οι συγχορδίες;</a:t>
            </a:r>
          </a:p>
          <a:p>
            <a:pPr marL="0" indent="0">
              <a:buNone/>
            </a:pPr>
            <a:r>
              <a:rPr lang="el-GR" dirty="0"/>
              <a:t>	Είναι νότες που ηχούν ταυτόχρονα.  Ακούγονται δηλαδή την ίδια στιγμή πολλές νότες μαζί.  Αυτό στην κιθάρα το επιτυγχάνουμε όταν παίξουμε ταυτόχρονα πολλές χορδές μαζί.</a:t>
            </a:r>
            <a:endParaRPr lang="el-CY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FFD86ED-B8DD-41C5-B506-B577F5ABC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23087" y="872055"/>
            <a:ext cx="1930399" cy="1930399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0244A48-AD0D-4588-B382-F328D5363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12107" y="4489844"/>
            <a:ext cx="2702559" cy="193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47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4DA1396-BAEF-41EE-A662-689CA0BFD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Πώς διαβάζουμε μια συγχορδία</a:t>
            </a:r>
            <a:endParaRPr lang="el-CY" dirty="0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2AFB9AF2-FF5E-4F70-B4E3-C03BFEA3E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Βλέποντας το πιο κάτω σχήμα θα δείτε ότι υπάρχουν 6 κάθετες γραμμές.</a:t>
            </a:r>
          </a:p>
          <a:p>
            <a:endParaRPr lang="el-GR" dirty="0"/>
          </a:p>
          <a:p>
            <a:r>
              <a:rPr lang="el-GR" dirty="0"/>
              <a:t>Η κάθε κάθετη γραμμή συμβολίζει την κάθε χορδή της κιθάρας.  </a:t>
            </a:r>
          </a:p>
          <a:p>
            <a:endParaRPr lang="el-GR" dirty="0"/>
          </a:p>
          <a:p>
            <a:r>
              <a:rPr lang="el-GR" dirty="0"/>
              <a:t>Οι οριζόντιες γραμμές χωρίζουν τα </a:t>
            </a:r>
          </a:p>
          <a:p>
            <a:pPr marL="0" indent="0">
              <a:buNone/>
            </a:pPr>
            <a:r>
              <a:rPr lang="el-GR" dirty="0"/>
              <a:t>	διαστήματα της κιθάρας.</a:t>
            </a:r>
          </a:p>
          <a:p>
            <a:endParaRPr lang="el-GR" dirty="0"/>
          </a:p>
          <a:p>
            <a:endParaRPr lang="el-CY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E7575692-6244-410C-978C-57CD6EF8D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37"/>
          <a:stretch/>
        </p:blipFill>
        <p:spPr>
          <a:xfrm>
            <a:off x="5509129" y="3429000"/>
            <a:ext cx="3119293" cy="25546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3451D8-830E-4417-9A0C-6639BDD2F57A}"/>
              </a:ext>
            </a:extLst>
          </p:cNvPr>
          <p:cNvSpPr txBox="1"/>
          <p:nvPr/>
        </p:nvSpPr>
        <p:spPr>
          <a:xfrm>
            <a:off x="5880243" y="5902219"/>
            <a:ext cx="2377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6"/>
            </a:pPr>
            <a:r>
              <a:rPr lang="el-GR" dirty="0"/>
              <a:t>5     4    3    2    1</a:t>
            </a:r>
          </a:p>
          <a:p>
            <a:r>
              <a:rPr lang="el-GR" dirty="0"/>
              <a:t>          Χορδές</a:t>
            </a:r>
            <a:endParaRPr lang="el-CY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F3CB22-D02B-40A1-BAA3-A746FF75E22F}"/>
              </a:ext>
            </a:extLst>
          </p:cNvPr>
          <p:cNvSpPr txBox="1"/>
          <p:nvPr/>
        </p:nvSpPr>
        <p:spPr>
          <a:xfrm>
            <a:off x="8188729" y="3731643"/>
            <a:ext cx="217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</a:t>
            </a:r>
            <a:r>
              <a:rPr lang="el-GR" baseline="30000" dirty="0"/>
              <a:t>ο</a:t>
            </a:r>
            <a:r>
              <a:rPr lang="el-GR" dirty="0"/>
              <a:t> διάστημα</a:t>
            </a:r>
            <a:endParaRPr lang="el-CY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0EBFED-5752-4781-B89F-17C3D0F86D82}"/>
              </a:ext>
            </a:extLst>
          </p:cNvPr>
          <p:cNvSpPr txBox="1"/>
          <p:nvPr/>
        </p:nvSpPr>
        <p:spPr>
          <a:xfrm>
            <a:off x="8257309" y="4322618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2</a:t>
            </a:r>
            <a:r>
              <a:rPr lang="el-GR" baseline="30000" dirty="0"/>
              <a:t>ο</a:t>
            </a:r>
            <a:r>
              <a:rPr lang="el-GR" dirty="0"/>
              <a:t> διάστημα</a:t>
            </a:r>
            <a:endParaRPr lang="el-CY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B9B001-E375-4D4B-8B01-8281827E8BC2}"/>
              </a:ext>
            </a:extLst>
          </p:cNvPr>
          <p:cNvSpPr txBox="1"/>
          <p:nvPr/>
        </p:nvSpPr>
        <p:spPr>
          <a:xfrm>
            <a:off x="8257309" y="4922139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3</a:t>
            </a:r>
            <a:r>
              <a:rPr lang="el-GR" baseline="30000" dirty="0"/>
              <a:t>ο</a:t>
            </a:r>
            <a:r>
              <a:rPr lang="el-GR" dirty="0"/>
              <a:t> διάστημα</a:t>
            </a:r>
            <a:endParaRPr lang="el-CY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34269C-CB28-4FAE-8CAF-6637A85B0BA3}"/>
              </a:ext>
            </a:extLst>
          </p:cNvPr>
          <p:cNvSpPr txBox="1"/>
          <p:nvPr/>
        </p:nvSpPr>
        <p:spPr>
          <a:xfrm>
            <a:off x="8257309" y="5475163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4</a:t>
            </a:r>
            <a:r>
              <a:rPr lang="el-GR" baseline="30000" dirty="0"/>
              <a:t>ο</a:t>
            </a:r>
            <a:r>
              <a:rPr lang="el-GR" dirty="0"/>
              <a:t> διάστημα</a:t>
            </a:r>
            <a:endParaRPr lang="el-CY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2B71A2-EF15-4D6C-AE17-4736D10D55F5}"/>
              </a:ext>
            </a:extLst>
          </p:cNvPr>
          <p:cNvSpPr txBox="1"/>
          <p:nvPr/>
        </p:nvSpPr>
        <p:spPr>
          <a:xfrm>
            <a:off x="3066473" y="4922139"/>
            <a:ext cx="1797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Οι τελείες μας λένε που να πατήσουμε τα δάκτυλά μας!</a:t>
            </a:r>
            <a:endParaRPr lang="el-CY" dirty="0"/>
          </a:p>
        </p:txBody>
      </p:sp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A6241A9E-754A-435B-9E87-047F90BC73B4}"/>
              </a:ext>
            </a:extLst>
          </p:cNvPr>
          <p:cNvCxnSpPr>
            <a:cxnSpLocks/>
          </p:cNvCxnSpPr>
          <p:nvPr/>
        </p:nvCxnSpPr>
        <p:spPr>
          <a:xfrm flipV="1">
            <a:off x="4639568" y="4608229"/>
            <a:ext cx="1533237" cy="7598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711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37FC2F5-EC0A-4A9D-A155-34540A844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Πάμε να το διαβάσουμε μαζί!</a:t>
            </a:r>
            <a:br>
              <a:rPr lang="el-GR" dirty="0"/>
            </a:br>
            <a:r>
              <a:rPr lang="el-GR" dirty="0"/>
              <a:t>Συγχορδία Ε</a:t>
            </a:r>
            <a:r>
              <a:rPr lang="en-GB" dirty="0"/>
              <a:t>m – </a:t>
            </a:r>
            <a:r>
              <a:rPr lang="el-GR" dirty="0"/>
              <a:t>Μι ελάσσονα</a:t>
            </a:r>
            <a:endParaRPr lang="el-CY" dirty="0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956C928B-FD64-44A7-9CFC-5CC604D0E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526538"/>
          </a:xfrm>
        </p:spPr>
        <p:txBody>
          <a:bodyPr>
            <a:normAutofit/>
          </a:bodyPr>
          <a:lstStyle/>
          <a:p>
            <a:r>
              <a:rPr lang="el-GR" dirty="0"/>
              <a:t>Για να παίξουμε τη συγχορδία Μι ελάσσονα (</a:t>
            </a:r>
            <a:r>
              <a:rPr lang="en-GB" dirty="0" err="1"/>
              <a:t>Em</a:t>
            </a:r>
            <a:r>
              <a:rPr lang="en-GB" dirty="0"/>
              <a:t>)</a:t>
            </a:r>
            <a:r>
              <a:rPr lang="it-IT" dirty="0"/>
              <a:t> </a:t>
            </a:r>
            <a:r>
              <a:rPr lang="el-GR" dirty="0"/>
              <a:t>πατάμε το </a:t>
            </a:r>
            <a:r>
              <a:rPr lang="el-GR" u="sng" dirty="0"/>
              <a:t>2</a:t>
            </a:r>
            <a:r>
              <a:rPr lang="el-GR" u="sng" baseline="30000" dirty="0"/>
              <a:t>ο</a:t>
            </a:r>
            <a:r>
              <a:rPr lang="el-GR" u="sng" dirty="0"/>
              <a:t> δάκτυλο </a:t>
            </a:r>
            <a:r>
              <a:rPr lang="el-GR" dirty="0"/>
              <a:t>του αριστερού χεριού στο </a:t>
            </a:r>
            <a:r>
              <a:rPr lang="el-GR" u="sng" dirty="0"/>
              <a:t>2</a:t>
            </a:r>
            <a:r>
              <a:rPr lang="el-GR" u="sng" baseline="30000" dirty="0"/>
              <a:t>ο</a:t>
            </a:r>
            <a:r>
              <a:rPr lang="el-GR" u="sng" dirty="0"/>
              <a:t> διάστημα </a:t>
            </a:r>
            <a:r>
              <a:rPr lang="el-GR" dirty="0"/>
              <a:t>της </a:t>
            </a:r>
            <a:r>
              <a:rPr lang="el-GR" u="sng" dirty="0"/>
              <a:t>5</a:t>
            </a:r>
            <a:r>
              <a:rPr lang="el-GR" u="sng" baseline="30000" dirty="0"/>
              <a:t>ης</a:t>
            </a:r>
            <a:r>
              <a:rPr lang="el-GR" u="sng" dirty="0"/>
              <a:t> χορδής</a:t>
            </a:r>
            <a:r>
              <a:rPr lang="el-GR" dirty="0"/>
              <a:t>.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Ταυτόχρονα πατάμε το </a:t>
            </a:r>
            <a:r>
              <a:rPr lang="el-GR" u="sng" dirty="0"/>
              <a:t>3</a:t>
            </a:r>
            <a:r>
              <a:rPr lang="el-GR" u="sng" baseline="30000" dirty="0"/>
              <a:t>ο</a:t>
            </a:r>
            <a:r>
              <a:rPr lang="el-GR" u="sng" dirty="0"/>
              <a:t> δάκτυλο </a:t>
            </a:r>
            <a:r>
              <a:rPr lang="el-GR" dirty="0"/>
              <a:t>στο </a:t>
            </a:r>
            <a:r>
              <a:rPr lang="el-GR" u="sng" dirty="0"/>
              <a:t>2</a:t>
            </a:r>
            <a:r>
              <a:rPr lang="el-GR" u="sng" baseline="30000" dirty="0"/>
              <a:t>ο</a:t>
            </a:r>
            <a:r>
              <a:rPr lang="el-GR" u="sng" dirty="0"/>
              <a:t> διάστημα </a:t>
            </a:r>
            <a:r>
              <a:rPr lang="el-GR" dirty="0"/>
              <a:t>της </a:t>
            </a:r>
            <a:r>
              <a:rPr lang="el-GR" u="sng" dirty="0"/>
              <a:t>4</a:t>
            </a:r>
            <a:r>
              <a:rPr lang="el-GR" u="sng" baseline="30000" dirty="0"/>
              <a:t>ης</a:t>
            </a:r>
            <a:r>
              <a:rPr lang="el-GR" u="sng" dirty="0"/>
              <a:t> χορδής</a:t>
            </a:r>
            <a:r>
              <a:rPr lang="el-GR" dirty="0"/>
              <a:t>. </a:t>
            </a:r>
          </a:p>
          <a:p>
            <a:endParaRPr lang="el-GR" dirty="0"/>
          </a:p>
          <a:p>
            <a:pPr marL="0" indent="0" algn="r">
              <a:buNone/>
            </a:pPr>
            <a:r>
              <a:rPr lang="el-GR" sz="2000" dirty="0">
                <a:solidFill>
                  <a:schemeClr val="accent2"/>
                </a:solidFill>
              </a:rPr>
              <a:t>Δείτε στην επόμενη διαφάνεια το βίντεο που ακολουθεί!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376202A3-4BFC-461C-9F30-BE48A1523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930" y="2447340"/>
            <a:ext cx="3115326" cy="2554445"/>
          </a:xfrm>
          <a:prstGeom prst="rect">
            <a:avLst/>
          </a:prstGeom>
        </p:spPr>
      </p:pic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8D8C7574-E9A3-4EF2-9253-124948E015CB}"/>
              </a:ext>
            </a:extLst>
          </p:cNvPr>
          <p:cNvCxnSpPr/>
          <p:nvPr/>
        </p:nvCxnSpPr>
        <p:spPr>
          <a:xfrm flipH="1" flipV="1">
            <a:off x="5985164" y="2863273"/>
            <a:ext cx="1108363" cy="5657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CB1B3B31-5D38-4614-A141-8B45B30B6373}"/>
              </a:ext>
            </a:extLst>
          </p:cNvPr>
          <p:cNvCxnSpPr/>
          <p:nvPr/>
        </p:nvCxnSpPr>
        <p:spPr>
          <a:xfrm flipH="1">
            <a:off x="6096000" y="3722255"/>
            <a:ext cx="1450109" cy="14501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791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D341CF6-3211-4FE0-8620-8FA390502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Μι ελάσσονα - </a:t>
            </a:r>
            <a:r>
              <a:rPr lang="en-GB" dirty="0" err="1"/>
              <a:t>Em</a:t>
            </a:r>
            <a:endParaRPr lang="el-CY" dirty="0"/>
          </a:p>
        </p:txBody>
      </p:sp>
      <p:pic>
        <p:nvPicPr>
          <p:cNvPr id="6" name="20210125_103834">
            <a:hlinkClick r:id="" action="ppaction://media"/>
            <a:extLst>
              <a:ext uri="{FF2B5EF4-FFF2-40B4-BE49-F238E27FC236}">
                <a16:creationId xmlns:a16="http://schemas.microsoft.com/office/drawing/2014/main" id="{7D2EB691-86CD-4D83-AAA9-7A96AC6AD4D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4" y="1269999"/>
            <a:ext cx="6259175" cy="4694381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09581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93079C-8845-4F6C-94B6-49FFBEA6A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16" y="434109"/>
            <a:ext cx="8596668" cy="6188364"/>
          </a:xfrm>
        </p:spPr>
        <p:txBody>
          <a:bodyPr>
            <a:normAutofit/>
          </a:bodyPr>
          <a:lstStyle/>
          <a:p>
            <a:pPr algn="ctr"/>
            <a:r>
              <a:rPr lang="el-GR" sz="4400" dirty="0"/>
              <a:t>Σας ευχαριστώ πολύ!</a:t>
            </a:r>
            <a:br>
              <a:rPr lang="en-GB" sz="4400" dirty="0"/>
            </a:br>
            <a:br>
              <a:rPr lang="el-GR" sz="4400" dirty="0"/>
            </a:br>
            <a:br>
              <a:rPr lang="el-GR" sz="4400" dirty="0"/>
            </a:br>
            <a:br>
              <a:rPr lang="el-GR" sz="4400" dirty="0"/>
            </a:br>
            <a:br>
              <a:rPr lang="en-GB" sz="4400" dirty="0"/>
            </a:br>
            <a:br>
              <a:rPr lang="en-GB" sz="4400" dirty="0"/>
            </a:br>
            <a:br>
              <a:rPr lang="en-GB" sz="4400" dirty="0"/>
            </a:br>
            <a:br>
              <a:rPr lang="en-GB" sz="4400" dirty="0"/>
            </a:br>
            <a:r>
              <a:rPr lang="el-GR" sz="4400" dirty="0"/>
              <a:t>Καλή συνέχεια σε όλους!</a:t>
            </a:r>
            <a:endParaRPr lang="el-CY" sz="44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7B11FD7-160D-4EA4-B5CC-E4BAE71DA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188" y="1431636"/>
            <a:ext cx="6589521" cy="438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76834"/>
      </p:ext>
    </p:extLst>
  </p:cSld>
  <p:clrMapOvr>
    <a:masterClrMapping/>
  </p:clrMapOvr>
</p:sld>
</file>

<file path=ppt/theme/theme1.xml><?xml version="1.0" encoding="utf-8"?>
<a:theme xmlns:a="http://schemas.openxmlformats.org/drawingml/2006/main" name="Όψη">
  <a:themeElements>
    <a:clrScheme name="Όψη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Όψη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Όψ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145</TotalTime>
  <Words>194</Words>
  <Application>Microsoft Office PowerPoint</Application>
  <PresentationFormat>Widescreen</PresentationFormat>
  <Paragraphs>38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Wingdings 3</vt:lpstr>
      <vt:lpstr>Όψη</vt:lpstr>
      <vt:lpstr>Μάθημα κιθάρας</vt:lpstr>
      <vt:lpstr>Συγχορδίες</vt:lpstr>
      <vt:lpstr>Πώς διαβάζουμε μια συγχορδία</vt:lpstr>
      <vt:lpstr>Πάμε να το διαβάσουμε μαζί! Συγχορδία Εm – Μι ελάσσονα</vt:lpstr>
      <vt:lpstr>Μι ελάσσονα - Em</vt:lpstr>
      <vt:lpstr>Σας ευχαριστώ πολύ!        Καλή συνέχεια σε όλους!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Μάθημα κιθάρας</dc:title>
  <dc:creator>chris chris</dc:creator>
  <cp:lastModifiedBy>Καλλισθένη Ματθαίου</cp:lastModifiedBy>
  <cp:revision>22</cp:revision>
  <dcterms:created xsi:type="dcterms:W3CDTF">2021-01-11T07:53:52Z</dcterms:created>
  <dcterms:modified xsi:type="dcterms:W3CDTF">2021-01-26T06:13:21Z</dcterms:modified>
</cp:coreProperties>
</file>