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73" r:id="rId4"/>
    <p:sldId id="267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D1B9-D40C-420F-9E12-547199365585}" type="datetimeFigureOut">
              <a:rPr lang="el-CY" smtClean="0"/>
              <a:t>02/02/2021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63AA-1251-4D7C-ADA9-1EA0D6FAD93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9167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D1B9-D40C-420F-9E12-547199365585}" type="datetimeFigureOut">
              <a:rPr lang="el-CY" smtClean="0"/>
              <a:t>02/02/2021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63AA-1251-4D7C-ADA9-1EA0D6FAD93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24141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D1B9-D40C-420F-9E12-547199365585}" type="datetimeFigureOut">
              <a:rPr lang="el-CY" smtClean="0"/>
              <a:t>02/02/2021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63AA-1251-4D7C-ADA9-1EA0D6FAD931}" type="slidenum">
              <a:rPr lang="el-CY" smtClean="0"/>
              <a:t>‹#›</a:t>
            </a:fld>
            <a:endParaRPr lang="el-CY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585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D1B9-D40C-420F-9E12-547199365585}" type="datetimeFigureOut">
              <a:rPr lang="el-CY" smtClean="0"/>
              <a:t>02/02/2021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63AA-1251-4D7C-ADA9-1EA0D6FAD93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88533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D1B9-D40C-420F-9E12-547199365585}" type="datetimeFigureOut">
              <a:rPr lang="el-CY" smtClean="0"/>
              <a:t>02/02/2021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63AA-1251-4D7C-ADA9-1EA0D6FAD931}" type="slidenum">
              <a:rPr lang="el-CY" smtClean="0"/>
              <a:t>‹#›</a:t>
            </a:fld>
            <a:endParaRPr lang="el-C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092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D1B9-D40C-420F-9E12-547199365585}" type="datetimeFigureOut">
              <a:rPr lang="el-CY" smtClean="0"/>
              <a:t>02/02/2021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63AA-1251-4D7C-ADA9-1EA0D6FAD93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38690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D1B9-D40C-420F-9E12-547199365585}" type="datetimeFigureOut">
              <a:rPr lang="el-CY" smtClean="0"/>
              <a:t>02/02/2021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63AA-1251-4D7C-ADA9-1EA0D6FAD93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39005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D1B9-D40C-420F-9E12-547199365585}" type="datetimeFigureOut">
              <a:rPr lang="el-CY" smtClean="0"/>
              <a:t>02/02/2021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63AA-1251-4D7C-ADA9-1EA0D6FAD93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67778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D1B9-D40C-420F-9E12-547199365585}" type="datetimeFigureOut">
              <a:rPr lang="el-CY" smtClean="0"/>
              <a:t>02/02/2021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63AA-1251-4D7C-ADA9-1EA0D6FAD93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5366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D1B9-D40C-420F-9E12-547199365585}" type="datetimeFigureOut">
              <a:rPr lang="el-CY" smtClean="0"/>
              <a:t>02/02/2021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63AA-1251-4D7C-ADA9-1EA0D6FAD93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6482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D1B9-D40C-420F-9E12-547199365585}" type="datetimeFigureOut">
              <a:rPr lang="el-CY" smtClean="0"/>
              <a:t>02/02/2021</a:t>
            </a:fld>
            <a:endParaRPr lang="el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63AA-1251-4D7C-ADA9-1EA0D6FAD93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3049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D1B9-D40C-420F-9E12-547199365585}" type="datetimeFigureOut">
              <a:rPr lang="el-CY" smtClean="0"/>
              <a:t>02/02/2021</a:t>
            </a:fld>
            <a:endParaRPr lang="el-C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63AA-1251-4D7C-ADA9-1EA0D6FAD93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8444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D1B9-D40C-420F-9E12-547199365585}" type="datetimeFigureOut">
              <a:rPr lang="el-CY" smtClean="0"/>
              <a:t>02/02/2021</a:t>
            </a:fld>
            <a:endParaRPr lang="el-C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63AA-1251-4D7C-ADA9-1EA0D6FAD93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99810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D1B9-D40C-420F-9E12-547199365585}" type="datetimeFigureOut">
              <a:rPr lang="el-CY" smtClean="0"/>
              <a:t>02/02/2021</a:t>
            </a:fld>
            <a:endParaRPr lang="el-C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63AA-1251-4D7C-ADA9-1EA0D6FAD93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7360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D1B9-D40C-420F-9E12-547199365585}" type="datetimeFigureOut">
              <a:rPr lang="el-CY" smtClean="0"/>
              <a:t>02/02/2021</a:t>
            </a:fld>
            <a:endParaRPr lang="el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63AA-1251-4D7C-ADA9-1EA0D6FAD93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5233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D1B9-D40C-420F-9E12-547199365585}" type="datetimeFigureOut">
              <a:rPr lang="el-CY" smtClean="0"/>
              <a:t>02/02/2021</a:t>
            </a:fld>
            <a:endParaRPr lang="el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63AA-1251-4D7C-ADA9-1EA0D6FAD93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13045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ED1B9-D40C-420F-9E12-547199365585}" type="datetimeFigureOut">
              <a:rPr lang="el-CY" smtClean="0"/>
              <a:t>02/02/2021</a:t>
            </a:fld>
            <a:endParaRPr lang="el-C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5763AA-1251-4D7C-ADA9-1EA0D6FAD931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4941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84477&amp;picture=hello-tex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link/w/JaPMb" TargetMode="External"/><Relationship Id="rId2" Type="http://schemas.openxmlformats.org/officeDocument/2006/relationships/hyperlink" Target="https://video.link/w/pbPM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A37F5F-BAAE-4C8F-9FE2-321E2C06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609599"/>
            <a:ext cx="8885382" cy="3149601"/>
          </a:xfrm>
        </p:spPr>
        <p:txBody>
          <a:bodyPr>
            <a:normAutofit/>
          </a:bodyPr>
          <a:lstStyle/>
          <a:p>
            <a:r>
              <a:rPr lang="el-GR" sz="8000" dirty="0"/>
              <a:t>Μάθημα κιθάρας</a:t>
            </a:r>
            <a:br>
              <a:rPr lang="el-GR" sz="8000" dirty="0"/>
            </a:br>
            <a:endParaRPr lang="el-CY" sz="8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0F461-CBD0-445F-B359-9963B3791BC4}"/>
              </a:ext>
            </a:extLst>
          </p:cNvPr>
          <p:cNvSpPr txBox="1"/>
          <p:nvPr/>
        </p:nvSpPr>
        <p:spPr>
          <a:xfrm>
            <a:off x="6096000" y="5171183"/>
            <a:ext cx="4193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Χαρά </a:t>
            </a:r>
            <a:r>
              <a:rPr lang="el-GR" sz="3200" dirty="0" err="1"/>
              <a:t>Σωκράτους</a:t>
            </a:r>
            <a:endParaRPr lang="el-GR" sz="3200" dirty="0"/>
          </a:p>
          <a:p>
            <a:r>
              <a:rPr lang="el-GR" sz="3200" dirty="0"/>
              <a:t>Καθηγήτρια Μουσικής</a:t>
            </a:r>
            <a:endParaRPr lang="el-CY" sz="32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932E66A-429B-4241-9E04-9D4A9722E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28" y="1969655"/>
            <a:ext cx="4642046" cy="470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F2590C-21DF-40F0-963C-77E6463D31A9}"/>
              </a:ext>
            </a:extLst>
          </p:cNvPr>
          <p:cNvSpPr txBox="1"/>
          <p:nvPr/>
        </p:nvSpPr>
        <p:spPr>
          <a:xfrm>
            <a:off x="3703782" y="1773382"/>
            <a:ext cx="6585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2"/>
                </a:solidFill>
              </a:rPr>
              <a:t>«Δες τη φωτεινή πλευρά της ζωής»</a:t>
            </a:r>
            <a:endParaRPr lang="el-CY" sz="32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3F48D4-15DE-4637-93CE-D57C2D17ADB3}"/>
              </a:ext>
            </a:extLst>
          </p:cNvPr>
          <p:cNvSpPr txBox="1"/>
          <p:nvPr/>
        </p:nvSpPr>
        <p:spPr>
          <a:xfrm>
            <a:off x="9108374" y="522514"/>
            <a:ext cx="193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Μέρος 1</a:t>
            </a:r>
            <a:r>
              <a:rPr lang="el-GR" baseline="30000" dirty="0"/>
              <a:t>ο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8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67ADB8-691C-47C4-9BB3-A20A57C7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Συγχορδίες</a:t>
            </a:r>
            <a:endParaRPr lang="el-CY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27FDD5-BC47-4C60-890C-B6BAD4557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92855"/>
            <a:ext cx="8596668" cy="3848508"/>
          </a:xfrm>
        </p:spPr>
        <p:txBody>
          <a:bodyPr/>
          <a:lstStyle/>
          <a:p>
            <a:r>
              <a:rPr lang="el-GR" dirty="0"/>
              <a:t>Καλησπέρα παιδιά!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Σήμερα θα μάθουμε να παίζουμε στην κιθάρα το ρεφραίν ενός τραγουδιού.</a:t>
            </a:r>
          </a:p>
          <a:p>
            <a:endParaRPr lang="el-GR" dirty="0"/>
          </a:p>
          <a:p>
            <a:r>
              <a:rPr lang="el-GR" dirty="0"/>
              <a:t>Το τραγούδι ονομάζεται: «Δες τη φωτεινή πλευρά της ζωής» και έχει εκτελεστεί από το συγκρότημα «Μακρινά ξαδέρφια».</a:t>
            </a:r>
          </a:p>
          <a:p>
            <a:endParaRPr lang="el-CY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FFD86ED-B8DD-41C5-B506-B577F5ABC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23087" y="872055"/>
            <a:ext cx="1930399" cy="19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4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B2E047-CC57-4AA0-8F1D-50F3182E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Ακρόαση τραγουδιού</a:t>
            </a:r>
            <a:endParaRPr lang="el-CY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D111CD-E87C-4268-B238-8889DDF9E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Ακολουθήστε τον πιο κάτω σύνδεσμο για να ακούσετε το τραγούδι:</a:t>
            </a:r>
          </a:p>
          <a:p>
            <a:endParaRPr lang="el-GR" dirty="0"/>
          </a:p>
          <a:p>
            <a:r>
              <a:rPr lang="it-IT" dirty="0">
                <a:hlinkClick r:id="rId2"/>
              </a:rPr>
              <a:t>https://video.link/w/pbPMb</a:t>
            </a:r>
            <a:endParaRPr lang="it-IT" dirty="0"/>
          </a:p>
          <a:p>
            <a:endParaRPr lang="it-IT" dirty="0"/>
          </a:p>
          <a:p>
            <a:r>
              <a:rPr lang="el-GR" dirty="0"/>
              <a:t>Το ίδιο τραγούδι μπορείτε να το ακούσετε στα αγγλικά εδώ: </a:t>
            </a:r>
          </a:p>
          <a:p>
            <a:endParaRPr lang="el-GR" dirty="0"/>
          </a:p>
          <a:p>
            <a:r>
              <a:rPr lang="it-IT" dirty="0">
                <a:hlinkClick r:id="rId3"/>
              </a:rPr>
              <a:t>https://video.link/w/JaPMb</a:t>
            </a:r>
            <a:endParaRPr lang="it-IT" dirty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416360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DA1396-BAEF-41EE-A662-689CA0BF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Για να παίξουμε το ρεφραίν του τραγουδιού θα χρειαστούμε τις συγχορδίες: </a:t>
            </a:r>
            <a:endParaRPr lang="el-CY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AFB9AF2-FF5E-4F70-B4E3-C03BFEA3E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</a:t>
            </a:r>
            <a:r>
              <a:rPr lang="en-GB" dirty="0"/>
              <a:t>m – </a:t>
            </a:r>
            <a:r>
              <a:rPr lang="el-GR" dirty="0"/>
              <a:t>Μι ελάσσονα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Am</a:t>
            </a:r>
            <a:r>
              <a:rPr lang="el-GR" dirty="0"/>
              <a:t> – Λα ελάσσονα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</a:t>
            </a:r>
            <a:r>
              <a:rPr lang="el-GR" dirty="0"/>
              <a:t> – Σολ μείζονα</a:t>
            </a:r>
            <a:r>
              <a:rPr lang="en-GB" dirty="0"/>
              <a:t> </a:t>
            </a:r>
            <a:endParaRPr lang="el-GR" dirty="0"/>
          </a:p>
          <a:p>
            <a:endParaRPr lang="el-CY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7575692-6244-410C-978C-57CD6EF8D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37"/>
          <a:stretch/>
        </p:blipFill>
        <p:spPr>
          <a:xfrm>
            <a:off x="3178591" y="1837939"/>
            <a:ext cx="1797077" cy="147177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7693F1F1-98FE-499F-AE21-A982098C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648" y="3539898"/>
            <a:ext cx="1294962" cy="1037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80765B-A2AD-4DB1-ADB4-3EFDF50F60F7}"/>
              </a:ext>
            </a:extLst>
          </p:cNvPr>
          <p:cNvSpPr txBox="1"/>
          <p:nvPr/>
        </p:nvSpPr>
        <p:spPr>
          <a:xfrm>
            <a:off x="6483927" y="2004291"/>
            <a:ext cx="4091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Στο τραγούδι ακούγονται κι άλλες συγχορδίες.  Εμείς όμως θα το παίξουμε πιο απλοποιημένο!</a:t>
            </a:r>
            <a:endParaRPr lang="el-C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0C5A1-A76F-413E-9FA2-CBA98E9912CB}"/>
              </a:ext>
            </a:extLst>
          </p:cNvPr>
          <p:cNvSpPr txBox="1"/>
          <p:nvPr/>
        </p:nvSpPr>
        <p:spPr>
          <a:xfrm>
            <a:off x="5828144" y="3157810"/>
            <a:ext cx="452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/>
                </a:solidFill>
              </a:rPr>
              <a:t>*Μπορείτε να θυμηθείτε τις συγχορδίες </a:t>
            </a:r>
            <a:r>
              <a:rPr lang="en-GB" dirty="0" err="1">
                <a:solidFill>
                  <a:schemeClr val="accent2"/>
                </a:solidFill>
              </a:rPr>
              <a:t>Em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l-GR" dirty="0">
                <a:solidFill>
                  <a:schemeClr val="accent2"/>
                </a:solidFill>
              </a:rPr>
              <a:t>και </a:t>
            </a:r>
            <a:r>
              <a:rPr lang="en-GB" dirty="0">
                <a:solidFill>
                  <a:schemeClr val="accent2"/>
                </a:solidFill>
              </a:rPr>
              <a:t>Am</a:t>
            </a:r>
            <a:r>
              <a:rPr lang="el-GR" dirty="0">
                <a:solidFill>
                  <a:schemeClr val="accent2"/>
                </a:solidFill>
              </a:rPr>
              <a:t> στην προηγούμενη παρουσίαση.</a:t>
            </a:r>
            <a:endParaRPr lang="el-CY" dirty="0">
              <a:solidFill>
                <a:schemeClr val="accent2"/>
              </a:solidFill>
            </a:endParaRPr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41CA2742-FCBD-408D-AF65-0EBA562C404C}"/>
              </a:ext>
            </a:extLst>
          </p:cNvPr>
          <p:cNvCxnSpPr/>
          <p:nvPr/>
        </p:nvCxnSpPr>
        <p:spPr>
          <a:xfrm>
            <a:off x="5089236" y="2927621"/>
            <a:ext cx="591128" cy="382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4F64D46B-932A-4C74-BE22-15523BB0DB5B}"/>
              </a:ext>
            </a:extLst>
          </p:cNvPr>
          <p:cNvCxnSpPr>
            <a:cxnSpLocks/>
          </p:cNvCxnSpPr>
          <p:nvPr/>
        </p:nvCxnSpPr>
        <p:spPr>
          <a:xfrm flipV="1">
            <a:off x="5138669" y="3539899"/>
            <a:ext cx="569405" cy="330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>
            <a:extLst>
              <a:ext uri="{FF2B5EF4-FFF2-40B4-BE49-F238E27FC236}">
                <a16:creationId xmlns:a16="http://schemas.microsoft.com/office/drawing/2014/main" id="{A21C5B32-B9F3-46DA-AA96-1BDA1E442A1A}"/>
              </a:ext>
            </a:extLst>
          </p:cNvPr>
          <p:cNvCxnSpPr/>
          <p:nvPr/>
        </p:nvCxnSpPr>
        <p:spPr>
          <a:xfrm>
            <a:off x="2872509" y="5597236"/>
            <a:ext cx="12046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0CC482D-33A8-4F7C-94B8-DA7C5080CCCA}"/>
              </a:ext>
            </a:extLst>
          </p:cNvPr>
          <p:cNvSpPr txBox="1"/>
          <p:nvPr/>
        </p:nvSpPr>
        <p:spPr>
          <a:xfrm>
            <a:off x="4294909" y="5394036"/>
            <a:ext cx="278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Προχωρήστε στην επόμενη διαφάνεια! </a:t>
            </a:r>
            <a:endParaRPr lang="el-CY" dirty="0"/>
          </a:p>
        </p:txBody>
      </p:sp>
      <p:sp>
        <p:nvSpPr>
          <p:cNvPr id="24" name="Βέλος: Δεξιό 23">
            <a:extLst>
              <a:ext uri="{FF2B5EF4-FFF2-40B4-BE49-F238E27FC236}">
                <a16:creationId xmlns:a16="http://schemas.microsoft.com/office/drawing/2014/main" id="{0BDB8723-95DB-4B89-891B-DD1A1001FB88}"/>
              </a:ext>
            </a:extLst>
          </p:cNvPr>
          <p:cNvSpPr/>
          <p:nvPr/>
        </p:nvSpPr>
        <p:spPr>
          <a:xfrm>
            <a:off x="7832436" y="5394036"/>
            <a:ext cx="969819" cy="877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13071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23B496-FD27-4CA2-AFC0-1DBDD9E9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Σολ Μείζονα - </a:t>
            </a:r>
            <a:r>
              <a:rPr lang="en-GB" dirty="0"/>
              <a:t>G</a:t>
            </a:r>
            <a:endParaRPr lang="el-CY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DD9510-D794-4867-BBF6-6AE19EBCD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πιο απλή μορφή της συγχορδίας </a:t>
            </a:r>
            <a:r>
              <a:rPr lang="en-GB" dirty="0"/>
              <a:t>G (</a:t>
            </a:r>
            <a:r>
              <a:rPr lang="el-GR" dirty="0"/>
              <a:t>Σολ μείζονας) είναι αυτή που φαίνεται πιο κάτω:</a:t>
            </a:r>
            <a:endParaRPr lang="el-CY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8649B45-EDD4-4ADC-AA5E-0045F0081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9"/>
          <a:stretch/>
        </p:blipFill>
        <p:spPr>
          <a:xfrm>
            <a:off x="1048131" y="3325090"/>
            <a:ext cx="1477603" cy="1948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493616-2D4B-44E4-B7BD-55614463E548}"/>
              </a:ext>
            </a:extLst>
          </p:cNvPr>
          <p:cNvSpPr txBox="1"/>
          <p:nvPr/>
        </p:nvSpPr>
        <p:spPr>
          <a:xfrm>
            <a:off x="3491345" y="3583708"/>
            <a:ext cx="2854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Πατάμε το 3</a:t>
            </a:r>
            <a:r>
              <a:rPr lang="el-GR" baseline="30000" dirty="0"/>
              <a:t>ο</a:t>
            </a:r>
            <a:r>
              <a:rPr lang="el-GR" dirty="0"/>
              <a:t> δάκτυλο στο 3</a:t>
            </a:r>
            <a:r>
              <a:rPr lang="el-GR" baseline="30000" dirty="0"/>
              <a:t>ο</a:t>
            </a:r>
            <a:r>
              <a:rPr lang="el-GR" dirty="0"/>
              <a:t> διάστημα της 1</a:t>
            </a:r>
            <a:r>
              <a:rPr lang="el-GR" baseline="30000" dirty="0"/>
              <a:t>ης</a:t>
            </a:r>
            <a:r>
              <a:rPr lang="el-GR" dirty="0"/>
              <a:t> χορδής της κιθάρας.  Παίζουμε με το δεξί μας χέρι ΜΟΝΟ τις τρεις πρώτες χορδές.</a:t>
            </a:r>
            <a:endParaRPr lang="el-CY" dirty="0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4E1E90D6-63CA-495F-A600-BBD9EC3C5787}"/>
              </a:ext>
            </a:extLst>
          </p:cNvPr>
          <p:cNvSpPr/>
          <p:nvPr/>
        </p:nvSpPr>
        <p:spPr>
          <a:xfrm>
            <a:off x="2770909" y="3897745"/>
            <a:ext cx="387927" cy="25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3474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E89CAA-F564-4DE1-8130-4F2258E6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Σολ Μείζονα - </a:t>
            </a:r>
            <a:r>
              <a:rPr lang="en-GB" dirty="0"/>
              <a:t>G</a:t>
            </a:r>
            <a:endParaRPr lang="el-CY" dirty="0"/>
          </a:p>
        </p:txBody>
      </p:sp>
      <p:pic>
        <p:nvPicPr>
          <p:cNvPr id="4" name="20210201_085108_001">
            <a:hlinkClick r:id="" action="ppaction://media"/>
            <a:extLst>
              <a:ext uri="{FF2B5EF4-FFF2-40B4-BE49-F238E27FC236}">
                <a16:creationId xmlns:a16="http://schemas.microsoft.com/office/drawing/2014/main" id="{43DE8890-1F50-42AF-97C8-463A8457BF2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745" y="1447043"/>
            <a:ext cx="6779491" cy="5084617"/>
          </a:xfrm>
        </p:spPr>
      </p:pic>
    </p:spTree>
    <p:extLst>
      <p:ext uri="{BB962C8B-B14F-4D97-AF65-F5344CB8AC3E}">
        <p14:creationId xmlns:p14="http://schemas.microsoft.com/office/powerpoint/2010/main" val="24328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7755-69DE-4CBB-B7C4-ABB92003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Ανοίξτε τη δεύτερη παρουσίαση και συνεχίστε την προσπάθεια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917CA-2FB1-4829-A4EC-2DDDA0C8F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40213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</TotalTime>
  <Words>214</Words>
  <Application>Microsoft Office PowerPoint</Application>
  <PresentationFormat>Widescreen</PresentationFormat>
  <Paragraphs>39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Όψη</vt:lpstr>
      <vt:lpstr>Μάθημα κιθάρας </vt:lpstr>
      <vt:lpstr>Συγχορδίες</vt:lpstr>
      <vt:lpstr>Ακρόαση τραγουδιού</vt:lpstr>
      <vt:lpstr>Για να παίξουμε το ρεφραίν του τραγουδιού θα χρειαστούμε τις συγχορδίες: </vt:lpstr>
      <vt:lpstr>Σολ Μείζονα - G</vt:lpstr>
      <vt:lpstr>Σολ Μείζονα - G</vt:lpstr>
      <vt:lpstr>Ανοίξτε τη δεύτερη παρουσίαση και συνεχίστε την προσπάθεια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Μάθημα κιθάρας</dc:title>
  <dc:creator>chris chris</dc:creator>
  <cp:lastModifiedBy>Καλλισθένη Ματθαίου</cp:lastModifiedBy>
  <cp:revision>29</cp:revision>
  <dcterms:created xsi:type="dcterms:W3CDTF">2021-01-11T07:53:52Z</dcterms:created>
  <dcterms:modified xsi:type="dcterms:W3CDTF">2021-02-02T09:31:25Z</dcterms:modified>
</cp:coreProperties>
</file>