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80" r:id="rId3"/>
    <p:sldId id="276" r:id="rId4"/>
    <p:sldId id="277" r:id="rId5"/>
    <p:sldId id="278" r:id="rId6"/>
    <p:sldId id="279" r:id="rId7"/>
    <p:sldId id="26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65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D8295-18B1-403A-B14D-A16FE21E9D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B6F954-6ABD-469F-AA3E-C931E4B145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438D2-22DF-46F1-942B-7EDF3613A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CCAEF-A41A-44AC-BE17-CEEF125388B0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F93DEC-7842-4D23-AA13-074A10DD1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F2F4C-2D6D-4F20-83EE-3300D01A5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5A6CE-AD7D-4D38-ADC8-5FB0A00E1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35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87B64-2C9C-4A77-B163-F35A01E2D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28BA9E-7B7B-4430-BC3A-994912AFB5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7D73B-4E9D-4949-9476-446BCEC20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CCAEF-A41A-44AC-BE17-CEEF125388B0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EE06C9-7E78-4CD5-BF83-B038C2C3D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2128E7-A433-46D0-AC3C-8CED885BB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5A6CE-AD7D-4D38-ADC8-5FB0A00E1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144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766F4D-9ECD-4457-9E8C-4B77CB4051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69F5DA-78E6-414B-8E7D-0AB4E1DB53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33CC4-E94E-4384-99D7-5E326CBF4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CCAEF-A41A-44AC-BE17-CEEF125388B0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07AA80-FC0D-47B7-8435-3270E78D6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6237C8-C9A1-41B2-8153-0D7F98E32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5A6CE-AD7D-4D38-ADC8-5FB0A00E1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ED1B9-D40C-420F-9E12-547199365585}" type="datetimeFigureOut">
              <a:rPr lang="el-CY" smtClean="0"/>
              <a:t>02/02/2021</a:t>
            </a:fld>
            <a:endParaRPr lang="el-C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763AA-1251-4D7C-ADA9-1EA0D6FAD931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248299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ED1B9-D40C-420F-9E12-547199365585}" type="datetimeFigureOut">
              <a:rPr lang="el-CY" smtClean="0"/>
              <a:t>02/02/2021</a:t>
            </a:fld>
            <a:endParaRPr lang="el-C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763AA-1251-4D7C-ADA9-1EA0D6FAD931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885780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ED1B9-D40C-420F-9E12-547199365585}" type="datetimeFigureOut">
              <a:rPr lang="el-CY" smtClean="0"/>
              <a:t>02/02/2021</a:t>
            </a:fld>
            <a:endParaRPr lang="el-C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763AA-1251-4D7C-ADA9-1EA0D6FAD931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5284434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ED1B9-D40C-420F-9E12-547199365585}" type="datetimeFigureOut">
              <a:rPr lang="el-CY" smtClean="0"/>
              <a:t>02/02/2021</a:t>
            </a:fld>
            <a:endParaRPr lang="el-C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763AA-1251-4D7C-ADA9-1EA0D6FAD931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7418122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ED1B9-D40C-420F-9E12-547199365585}" type="datetimeFigureOut">
              <a:rPr lang="el-CY" smtClean="0"/>
              <a:t>02/02/2021</a:t>
            </a:fld>
            <a:endParaRPr lang="el-C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763AA-1251-4D7C-ADA9-1EA0D6FAD931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5516822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ED1B9-D40C-420F-9E12-547199365585}" type="datetimeFigureOut">
              <a:rPr lang="el-CY" smtClean="0"/>
              <a:t>02/02/2021</a:t>
            </a:fld>
            <a:endParaRPr lang="el-C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763AA-1251-4D7C-ADA9-1EA0D6FAD931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934273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ED1B9-D40C-420F-9E12-547199365585}" type="datetimeFigureOut">
              <a:rPr lang="el-CY" smtClean="0"/>
              <a:t>02/02/2021</a:t>
            </a:fld>
            <a:endParaRPr lang="el-C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763AA-1251-4D7C-ADA9-1EA0D6FAD931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0030377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ED1B9-D40C-420F-9E12-547199365585}" type="datetimeFigureOut">
              <a:rPr lang="el-CY" smtClean="0"/>
              <a:t>02/02/2021</a:t>
            </a:fld>
            <a:endParaRPr lang="el-C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763AA-1251-4D7C-ADA9-1EA0D6FAD931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393929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4CDCE-F9F7-4520-BAD2-F25E0A4AE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3A1DA-546A-4F50-B7EF-EF1FBFE29D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6D233-68FE-48D2-A9DE-9B8BD9120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CCAEF-A41A-44AC-BE17-CEEF125388B0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C4F3C-D762-4272-B1FB-6F84829E7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6661A-9D7D-4DF5-AEFB-4F118CAA7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5A6CE-AD7D-4D38-ADC8-5FB0A00E1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5395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ED1B9-D40C-420F-9E12-547199365585}" type="datetimeFigureOut">
              <a:rPr lang="el-CY" smtClean="0"/>
              <a:t>02/02/2021</a:t>
            </a:fld>
            <a:endParaRPr lang="el-C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763AA-1251-4D7C-ADA9-1EA0D6FAD931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7987812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ED1B9-D40C-420F-9E12-547199365585}" type="datetimeFigureOut">
              <a:rPr lang="el-CY" smtClean="0"/>
              <a:t>02/02/2021</a:t>
            </a:fld>
            <a:endParaRPr lang="el-C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763AA-1251-4D7C-ADA9-1EA0D6FAD931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720836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ED1B9-D40C-420F-9E12-547199365585}" type="datetimeFigureOut">
              <a:rPr lang="el-CY" smtClean="0"/>
              <a:t>02/02/2021</a:t>
            </a:fld>
            <a:endParaRPr lang="el-C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763AA-1251-4D7C-ADA9-1EA0D6FAD931}" type="slidenum">
              <a:rPr lang="el-CY" smtClean="0"/>
              <a:t>‹#›</a:t>
            </a:fld>
            <a:endParaRPr lang="el-CY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0585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ED1B9-D40C-420F-9E12-547199365585}" type="datetimeFigureOut">
              <a:rPr lang="el-CY" smtClean="0"/>
              <a:t>02/02/2021</a:t>
            </a:fld>
            <a:endParaRPr lang="el-C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763AA-1251-4D7C-ADA9-1EA0D6FAD931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534199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 με φρά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ED1B9-D40C-420F-9E12-547199365585}" type="datetimeFigureOut">
              <a:rPr lang="el-CY" smtClean="0"/>
              <a:t>02/02/2021</a:t>
            </a:fld>
            <a:endParaRPr lang="el-C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763AA-1251-4D7C-ADA9-1EA0D6FAD931}" type="slidenum">
              <a:rPr lang="el-CY" smtClean="0"/>
              <a:t>‹#›</a:t>
            </a:fld>
            <a:endParaRPr lang="el-CY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691777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ή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ED1B9-D40C-420F-9E12-547199365585}" type="datetimeFigureOut">
              <a:rPr lang="el-CY" smtClean="0"/>
              <a:t>02/02/2021</a:t>
            </a:fld>
            <a:endParaRPr lang="el-C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763AA-1251-4D7C-ADA9-1EA0D6FAD931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7316592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ED1B9-D40C-420F-9E12-547199365585}" type="datetimeFigureOut">
              <a:rPr lang="el-CY" smtClean="0"/>
              <a:t>02/02/2021</a:t>
            </a:fld>
            <a:endParaRPr lang="el-C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763AA-1251-4D7C-ADA9-1EA0D6FAD931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5017676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ED1B9-D40C-420F-9E12-547199365585}" type="datetimeFigureOut">
              <a:rPr lang="el-CY" smtClean="0"/>
              <a:t>02/02/2021</a:t>
            </a:fld>
            <a:endParaRPr lang="el-C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763AA-1251-4D7C-ADA9-1EA0D6FAD931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732636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F545F-A1B6-4AB7-8229-0BF0451BB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C08316-273E-4E35-B9E1-504DA391E6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74F7B-310C-488A-9B19-04DBC3CD5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CCAEF-A41A-44AC-BE17-CEEF125388B0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6963A4-E2AC-44C0-B9AF-ECB38619E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E6525-C107-4BFA-AC43-C3BB3B385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5A6CE-AD7D-4D38-ADC8-5FB0A00E1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30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2B852-564F-462D-A821-3F99E0F4D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D7EEE-9D6A-458D-A631-FAEF9E6E78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DEA90E-1879-409B-A31F-F2721B5253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316230-CBD3-4078-A967-A0678B660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CCAEF-A41A-44AC-BE17-CEEF125388B0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700D19-EE2B-4FA0-9BC8-E63CEED08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EF0934-57B0-471E-9C3B-8CBDE7365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5A6CE-AD7D-4D38-ADC8-5FB0A00E1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683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99CC1-1A55-4727-A572-2811BD272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1CBA5D-F3BD-4003-A3C7-C5CAED46D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B60178-00FE-4DB7-93F2-0E4AAA45C0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EE4E1B-A327-419B-80AB-1DF21F6E7E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64D7AA-A33D-4235-8819-E2FEF6466C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5C48BB-F11A-4D30-B9B3-661695A2B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CCAEF-A41A-44AC-BE17-CEEF125388B0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681A31-8B09-41CD-B105-5CBFE1E65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1968A4-744D-4B64-85FF-FC53E6470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5A6CE-AD7D-4D38-ADC8-5FB0A00E1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235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97C54-5B48-471E-9D22-0B7CBB19E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EAEF4F-6AC0-47E5-9AC3-EDD45B032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CCAEF-A41A-44AC-BE17-CEEF125388B0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B070D5-45BB-4FD7-95E4-BFB14C6E9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CEF572-2FD6-4D64-870A-D443D0F6E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5A6CE-AD7D-4D38-ADC8-5FB0A00E1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72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9AECBF-3DBC-47EE-9AF3-6C9D107E2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CCAEF-A41A-44AC-BE17-CEEF125388B0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B29257-76E9-438D-9071-99C962915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69C0C8-6C40-4EB3-B391-835A4F99D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5A6CE-AD7D-4D38-ADC8-5FB0A00E1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272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41909-9E62-4F19-8477-AD399A986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50051F-D184-4ECD-A28C-0C060471D4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132E4-EC65-48F5-9294-C620EFC4D4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D61174-7130-40B1-AD26-DB5922D57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CCAEF-A41A-44AC-BE17-CEEF125388B0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4A2D8B-6D19-4B9D-8305-6AAE2F741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F08C8A-49A6-47D1-8DFD-C8888A812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5A6CE-AD7D-4D38-ADC8-5FB0A00E1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021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6E5A3-2BA7-46AC-B4EF-C9D42ABDC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5DE1D2-03F9-40D0-A401-50BBD57592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EB0BDD-3FC1-482E-A2C6-6D6F258015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A5CD1C-E677-4E55-9E6F-AAFAAB0FA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CCAEF-A41A-44AC-BE17-CEEF125388B0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FD1C59-66E2-4465-B03B-40CBC41B2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C18492-4FD9-430E-AE26-F29C70E18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5A6CE-AD7D-4D38-ADC8-5FB0A00E1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915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FC91AB-01B5-4C48-A88E-E8416D105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598C2B-485C-4E71-B939-3514E26A4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8A8FB-1AD8-4D71-A33F-FC48FCD87E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CCAEF-A41A-44AC-BE17-CEEF125388B0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FD78E-812D-4001-AEAE-5C26ED1E4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6554EA-9300-4C32-8CE7-B0BFDC29B5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5A6CE-AD7D-4D38-ADC8-5FB0A00E1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29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ED1B9-D40C-420F-9E12-547199365585}" type="datetimeFigureOut">
              <a:rPr lang="el-CY" smtClean="0"/>
              <a:t>02/02/2021</a:t>
            </a:fld>
            <a:endParaRPr lang="el-C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C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25763AA-1251-4D7C-ADA9-1EA0D6FAD931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829875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2A37F5F-BAAE-4C8F-9FE2-321E2C064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609599"/>
            <a:ext cx="8885382" cy="3149601"/>
          </a:xfrm>
        </p:spPr>
        <p:txBody>
          <a:bodyPr>
            <a:normAutofit/>
          </a:bodyPr>
          <a:lstStyle/>
          <a:p>
            <a:r>
              <a:rPr lang="el-GR" sz="8000" dirty="0"/>
              <a:t>Μάθημα κιθάρας</a:t>
            </a:r>
            <a:br>
              <a:rPr lang="el-GR" sz="8000" dirty="0"/>
            </a:br>
            <a:endParaRPr lang="el-CY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E0F461-CBD0-445F-B359-9963B3791BC4}"/>
              </a:ext>
            </a:extLst>
          </p:cNvPr>
          <p:cNvSpPr txBox="1"/>
          <p:nvPr/>
        </p:nvSpPr>
        <p:spPr>
          <a:xfrm>
            <a:off x="6096000" y="5171183"/>
            <a:ext cx="41933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/>
              <a:t>Χαρά </a:t>
            </a:r>
            <a:r>
              <a:rPr lang="el-GR" sz="3200" dirty="0" err="1"/>
              <a:t>Σωκράτους</a:t>
            </a:r>
            <a:endParaRPr lang="el-GR" sz="3200" dirty="0"/>
          </a:p>
          <a:p>
            <a:r>
              <a:rPr lang="el-GR" sz="3200" dirty="0"/>
              <a:t>Καθηγήτρια Μουσικής</a:t>
            </a:r>
            <a:endParaRPr lang="el-CY" sz="3200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D932E66A-429B-4241-9E04-9D4A9722E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228" y="1969655"/>
            <a:ext cx="4642046" cy="4709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F2590C-21DF-40F0-963C-77E6463D31A9}"/>
              </a:ext>
            </a:extLst>
          </p:cNvPr>
          <p:cNvSpPr txBox="1"/>
          <p:nvPr/>
        </p:nvSpPr>
        <p:spPr>
          <a:xfrm>
            <a:off x="3703782" y="1773382"/>
            <a:ext cx="6585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>
                <a:solidFill>
                  <a:schemeClr val="accent2"/>
                </a:solidFill>
              </a:rPr>
              <a:t>«Δες τη φωτεινή πλευρά της ζωής»</a:t>
            </a:r>
            <a:endParaRPr lang="el-CY" sz="3200" dirty="0">
              <a:solidFill>
                <a:schemeClr val="accent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7D4832-FC69-45EC-B662-EFDD1606E04F}"/>
              </a:ext>
            </a:extLst>
          </p:cNvPr>
          <p:cNvSpPr txBox="1"/>
          <p:nvPr/>
        </p:nvSpPr>
        <p:spPr>
          <a:xfrm>
            <a:off x="9121698" y="479502"/>
            <a:ext cx="2018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2o </a:t>
            </a:r>
            <a:r>
              <a:rPr lang="el-GR" dirty="0"/>
              <a:t>μέρος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287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5B1B3E5-E37C-4465-87EE-F28207526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Πάμε να παίξουμε!</a:t>
            </a:r>
            <a:endParaRPr lang="el-CY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D0CEC53-E839-44AC-AAC2-18A2580373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19" y="2173663"/>
            <a:ext cx="8596668" cy="3880773"/>
          </a:xfrm>
        </p:spPr>
        <p:txBody>
          <a:bodyPr/>
          <a:lstStyle/>
          <a:p>
            <a:pPr marL="0" indent="0">
              <a:buNone/>
            </a:pPr>
            <a:endParaRPr lang="el-GR" dirty="0"/>
          </a:p>
          <a:p>
            <a:pPr marL="0" indent="0" algn="ctr">
              <a:buNone/>
            </a:pPr>
            <a:r>
              <a:rPr lang="el-GR" sz="4000" dirty="0" err="1"/>
              <a:t>Σφύριξε</a:t>
            </a:r>
            <a:r>
              <a:rPr lang="el-GR" sz="4000" dirty="0"/>
              <a:t> χαρούμενα μπορείς</a:t>
            </a:r>
          </a:p>
          <a:p>
            <a:pPr marL="0" indent="0" algn="ctr">
              <a:buNone/>
            </a:pPr>
            <a:endParaRPr lang="el-GR" sz="4000" dirty="0"/>
          </a:p>
          <a:p>
            <a:pPr marL="0" indent="0" algn="ctr">
              <a:buNone/>
            </a:pPr>
            <a:r>
              <a:rPr lang="el-GR" sz="4000" dirty="0"/>
              <a:t>Δες τη φωτεινή πλευρά της ζωής</a:t>
            </a:r>
            <a:endParaRPr lang="el-CY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5AA951-4799-412D-8FFA-0C10AE463ED1}"/>
              </a:ext>
            </a:extLst>
          </p:cNvPr>
          <p:cNvSpPr txBox="1"/>
          <p:nvPr/>
        </p:nvSpPr>
        <p:spPr>
          <a:xfrm>
            <a:off x="2392218" y="232756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</a:t>
            </a:r>
            <a:endParaRPr kumimoji="0" lang="el-CY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64D066-EE5A-4166-A41F-DC9F58325B16}"/>
              </a:ext>
            </a:extLst>
          </p:cNvPr>
          <p:cNvSpPr txBox="1"/>
          <p:nvPr/>
        </p:nvSpPr>
        <p:spPr>
          <a:xfrm>
            <a:off x="4664363" y="2327564"/>
            <a:ext cx="554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Em</a:t>
            </a:r>
            <a:endParaRPr kumimoji="0" lang="el-CY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E3FF51-6161-4619-BEE2-184C7B2F69A4}"/>
              </a:ext>
            </a:extLst>
          </p:cNvPr>
          <p:cNvSpPr txBox="1"/>
          <p:nvPr/>
        </p:nvSpPr>
        <p:spPr>
          <a:xfrm>
            <a:off x="5818909" y="2327564"/>
            <a:ext cx="554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Am</a:t>
            </a:r>
            <a:endParaRPr kumimoji="0" lang="el-CY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E76567-CDE2-426D-92B3-A3AB1B2EF0C4}"/>
              </a:ext>
            </a:extLst>
          </p:cNvPr>
          <p:cNvSpPr txBox="1"/>
          <p:nvPr/>
        </p:nvSpPr>
        <p:spPr>
          <a:xfrm>
            <a:off x="7638814" y="2327564"/>
            <a:ext cx="443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</a:t>
            </a:r>
            <a:endParaRPr kumimoji="0" lang="el-CY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77E6D8D3-4CD2-4641-B040-AD553A03E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967" y="3824149"/>
            <a:ext cx="963251" cy="493819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22756B02-9F77-413D-8642-9E74FFA7A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0222" y="3818053"/>
            <a:ext cx="603556" cy="499915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8B64DA2F-D6FA-43D9-B630-860CC62D2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5215" y="3818053"/>
            <a:ext cx="615749" cy="499915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6B97E330-5F78-4CCC-ADBF-7BCF7DD644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1818" y="3818052"/>
            <a:ext cx="493819" cy="4999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14D3378-FF83-415E-BE61-699EBAF093C3}"/>
              </a:ext>
            </a:extLst>
          </p:cNvPr>
          <p:cNvSpPr txBox="1"/>
          <p:nvPr/>
        </p:nvSpPr>
        <p:spPr>
          <a:xfrm>
            <a:off x="7467273" y="878032"/>
            <a:ext cx="22167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90C226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Υπενθύμιση!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75000"/>
                </a:srgb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90C226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 –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90C226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Σολ μείζονα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75000"/>
                </a:srgb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0C226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Em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90C226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– Μι ελάσσονα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75000"/>
                </a:srgb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90C226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Am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90C226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– Λα ελάσσονα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75000"/>
                </a:srgb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745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CFCD39B-7918-4762-9A11-EECC89529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Σειρά συγχορδιών</a:t>
            </a:r>
            <a:endParaRPr lang="el-CY" dirty="0"/>
          </a:p>
        </p:txBody>
      </p:sp>
      <p:pic>
        <p:nvPicPr>
          <p:cNvPr id="4" name="20210201_085256_001">
            <a:hlinkClick r:id="" action="ppaction://media"/>
            <a:extLst>
              <a:ext uri="{FF2B5EF4-FFF2-40B4-BE49-F238E27FC236}">
                <a16:creationId xmlns:a16="http://schemas.microsoft.com/office/drawing/2014/main" id="{34D11F41-4CA1-415C-9DD2-BD975CABCD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7334" y="1270000"/>
            <a:ext cx="6736339" cy="5052254"/>
          </a:xfrm>
        </p:spPr>
      </p:pic>
    </p:spTree>
    <p:extLst>
      <p:ext uri="{BB962C8B-B14F-4D97-AF65-F5344CB8AC3E}">
        <p14:creationId xmlns:p14="http://schemas.microsoft.com/office/powerpoint/2010/main" val="322155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E2A5786-2B3A-4B2F-989B-62FBD96F3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Ακούστε το ρεφραίν!</a:t>
            </a:r>
            <a:endParaRPr lang="el-CY" dirty="0"/>
          </a:p>
        </p:txBody>
      </p:sp>
      <p:pic>
        <p:nvPicPr>
          <p:cNvPr id="10" name="VID_20210201_095753998">
            <a:hlinkClick r:id="" action="ppaction://media"/>
            <a:extLst>
              <a:ext uri="{FF2B5EF4-FFF2-40B4-BE49-F238E27FC236}">
                <a16:creationId xmlns:a16="http://schemas.microsoft.com/office/drawing/2014/main" id="{4A895D4F-FD1F-4724-A95F-3EC49C0E266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2164048" y="185035"/>
            <a:ext cx="3814653" cy="6788083"/>
          </a:xfrm>
        </p:spPr>
      </p:pic>
    </p:spTree>
    <p:extLst>
      <p:ext uri="{BB962C8B-B14F-4D97-AF65-F5344CB8AC3E}">
        <p14:creationId xmlns:p14="http://schemas.microsoft.com/office/powerpoint/2010/main" val="45413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6EB3661-1B58-4CBE-AE92-697C37554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Ώρα για εξάσκηση!</a:t>
            </a:r>
            <a:endParaRPr lang="el-CY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92B1C3B-DA7F-4B1A-8C24-976C3CC862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Προσπαθήστε πρώτα να μάθετε καλά τις θέσεις των τριών συγχορδιών.</a:t>
            </a:r>
          </a:p>
          <a:p>
            <a:endParaRPr lang="el-GR" dirty="0"/>
          </a:p>
          <a:p>
            <a:r>
              <a:rPr lang="el-GR" dirty="0"/>
              <a:t>Εξασκηθείτε στην εναλλαγή των συγχορδιών με τη σειρά που έχω αναφέρει πιο πάνω.</a:t>
            </a:r>
          </a:p>
          <a:p>
            <a:endParaRPr lang="el-GR" dirty="0"/>
          </a:p>
          <a:p>
            <a:r>
              <a:rPr lang="el-GR" dirty="0"/>
              <a:t>Εναλλάσσετε τις συγχορδίες αργά τη μια μετά την άλλη.  Να είστε προσεκτικοί να πατάτε στα σωστά διαστήματα και να παίζεται τις σωστές χορδές.</a:t>
            </a:r>
          </a:p>
          <a:p>
            <a:endParaRPr lang="el-GR" dirty="0"/>
          </a:p>
          <a:p>
            <a:r>
              <a:rPr lang="el-GR" dirty="0"/>
              <a:t>Δοκιμάστε να παίξετε και να τραγουδήσετε μαζί μου!</a:t>
            </a:r>
          </a:p>
          <a:p>
            <a:endParaRPr lang="el-GR" dirty="0"/>
          </a:p>
          <a:p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973357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293079C-8845-4F6C-94B6-49FFBEA6A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516" y="434109"/>
            <a:ext cx="8596668" cy="6188364"/>
          </a:xfrm>
        </p:spPr>
        <p:txBody>
          <a:bodyPr>
            <a:normAutofit/>
          </a:bodyPr>
          <a:lstStyle/>
          <a:p>
            <a:pPr algn="ctr"/>
            <a:r>
              <a:rPr lang="el-GR" sz="4400" dirty="0"/>
              <a:t>Σας ευχαριστώ πολύ!</a:t>
            </a:r>
            <a:br>
              <a:rPr lang="en-GB" sz="4400" dirty="0"/>
            </a:br>
            <a:br>
              <a:rPr lang="el-GR" sz="4400" dirty="0"/>
            </a:br>
            <a:br>
              <a:rPr lang="el-GR" sz="4400" dirty="0"/>
            </a:br>
            <a:br>
              <a:rPr lang="el-GR" sz="4400" dirty="0"/>
            </a:br>
            <a:br>
              <a:rPr lang="en-GB" sz="4400" dirty="0"/>
            </a:br>
            <a:br>
              <a:rPr lang="en-GB" sz="4400" dirty="0"/>
            </a:br>
            <a:br>
              <a:rPr lang="en-GB" sz="4400" dirty="0"/>
            </a:br>
            <a:br>
              <a:rPr lang="en-GB" sz="4400" dirty="0"/>
            </a:br>
            <a:r>
              <a:rPr lang="el-GR" sz="4400" dirty="0"/>
              <a:t>Καλή συνέχεια σε όλους!</a:t>
            </a:r>
            <a:endParaRPr lang="el-CY" sz="44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B7B11FD7-160D-4EA4-B5CC-E4BAE71DA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188" y="1431636"/>
            <a:ext cx="6589521" cy="438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768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Όψη">
  <a:themeElements>
    <a:clrScheme name="Όψη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Όψη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Όψη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134</Words>
  <Application>Microsoft Office PowerPoint</Application>
  <PresentationFormat>Widescreen</PresentationFormat>
  <Paragraphs>30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Trebuchet MS</vt:lpstr>
      <vt:lpstr>Wingdings 3</vt:lpstr>
      <vt:lpstr>Office Theme</vt:lpstr>
      <vt:lpstr>Όψη</vt:lpstr>
      <vt:lpstr>Μάθημα κιθάρας </vt:lpstr>
      <vt:lpstr>Πάμε να παίξουμε!</vt:lpstr>
      <vt:lpstr>Σειρά συγχορδιών</vt:lpstr>
      <vt:lpstr>Ακούστε το ρεφραίν!</vt:lpstr>
      <vt:lpstr>Ώρα για εξάσκηση!</vt:lpstr>
      <vt:lpstr>Σας ευχαριστώ πολύ!        Καλή συνέχεια σε όλους!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Μάθημα κιθάρας </dc:title>
  <dc:creator>Καλλισθένη Ματθαίου</dc:creator>
  <cp:lastModifiedBy>Καλλισθένη Ματθαίου</cp:lastModifiedBy>
  <cp:revision>1</cp:revision>
  <dcterms:created xsi:type="dcterms:W3CDTF">2021-02-02T09:27:22Z</dcterms:created>
  <dcterms:modified xsi:type="dcterms:W3CDTF">2021-02-02T09:29:02Z</dcterms:modified>
</cp:coreProperties>
</file>