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855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284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9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866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77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3065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340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317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0004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29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7930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1182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323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0042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58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5648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CF42-E0E3-4418-920B-88EFF5DDFD60}" type="datetimeFigureOut">
              <a:rPr lang="LID4096" smtClean="0"/>
              <a:t>01/18/2021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1D671F-AFDF-4CF3-BFA0-70A57A7C40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864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gP-AdXKDo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74A498-904B-40DB-B7E2-E340BE8B4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000" y="786343"/>
            <a:ext cx="7766936" cy="1646302"/>
          </a:xfrm>
        </p:spPr>
        <p:txBody>
          <a:bodyPr/>
          <a:lstStyle/>
          <a:p>
            <a:r>
              <a:rPr lang="el-GR" sz="6600" dirty="0"/>
              <a:t>Μάθημα κιθάρας</a:t>
            </a:r>
            <a:br>
              <a:rPr lang="el-GR" sz="6600" dirty="0"/>
            </a:br>
            <a:r>
              <a:rPr lang="el-GR" sz="6600" dirty="0"/>
              <a:t>«Ωδή στη Χαρά»</a:t>
            </a:r>
            <a:endParaRPr lang="LID4096" sz="66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5862375-11B5-4FFD-B147-F38F213F5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9491" y="4974758"/>
            <a:ext cx="7789333" cy="1096899"/>
          </a:xfrm>
        </p:spPr>
        <p:txBody>
          <a:bodyPr>
            <a:normAutofit/>
          </a:bodyPr>
          <a:lstStyle/>
          <a:p>
            <a:r>
              <a:rPr lang="el-GR" sz="2400" dirty="0"/>
              <a:t>Χαρά </a:t>
            </a:r>
            <a:r>
              <a:rPr lang="el-GR" sz="2400" dirty="0" err="1"/>
              <a:t>Σωκράτους</a:t>
            </a:r>
            <a:endParaRPr lang="el-GR" sz="2400" dirty="0"/>
          </a:p>
          <a:p>
            <a:r>
              <a:rPr lang="el-GR" sz="2400" dirty="0"/>
              <a:t>Καθηγήτρια Μουσικής</a:t>
            </a:r>
            <a:endParaRPr lang="LID4096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694460-64B8-4609-A31E-9C7DDEE57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8" y="2599182"/>
            <a:ext cx="4301837" cy="42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5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AEA744-C649-4851-9A4A-2347E30D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Σημειώσεις:</a:t>
            </a:r>
            <a:endParaRPr lang="LID4096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7048EC-FFC2-4376-BB50-7CF4DDC8E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Προσπαθήστε να παίξετε το κομμάτι αργά, ένα – ένα πεντάγραμμο.</a:t>
            </a:r>
          </a:p>
          <a:p>
            <a:endParaRPr lang="el-GR" dirty="0"/>
          </a:p>
          <a:p>
            <a:r>
              <a:rPr lang="el-GR" dirty="0"/>
              <a:t>Θα σας βοηθήσει να τραγουδάτε τις νότες για να το θυμάστε πιο εύκολα χωρίς να χρειάζεται να κοιτάζετε συνεχώς την παρτιτούρα.</a:t>
            </a:r>
          </a:p>
          <a:p>
            <a:endParaRPr lang="el-GR" dirty="0"/>
          </a:p>
          <a:p>
            <a:r>
              <a:rPr lang="el-GR" dirty="0"/>
              <a:t>Θα βρείτε την παρτιτούρα και σε αρχείο </a:t>
            </a:r>
            <a:r>
              <a:rPr lang="en-US" dirty="0"/>
              <a:t>P</a:t>
            </a:r>
            <a:r>
              <a:rPr lang="de-DE" dirty="0"/>
              <a:t>DF </a:t>
            </a:r>
            <a:r>
              <a:rPr lang="el-GR" dirty="0"/>
              <a:t>στην ιστοσελίδα.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6531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FED9E0-25D2-4831-8818-C62B4B0E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dirty="0"/>
              <a:t>Σας ευχαριστώ πολύ!</a:t>
            </a:r>
            <a:endParaRPr lang="LID4096" sz="48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E63F492-2947-4A91-8A6F-06988CA5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93081"/>
            <a:ext cx="6983306" cy="4652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767EC-24C7-45D2-B181-1317FB5FB45F}"/>
              </a:ext>
            </a:extLst>
          </p:cNvPr>
          <p:cNvSpPr txBox="1"/>
          <p:nvPr/>
        </p:nvSpPr>
        <p:spPr>
          <a:xfrm>
            <a:off x="6248400" y="5618480"/>
            <a:ext cx="414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Καλή συνέχεια σε όλους!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422951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750167-5788-441F-BF71-4119E3BF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«Ωδή στη Χαρά»</a:t>
            </a:r>
            <a:br>
              <a:rPr lang="el-GR" dirty="0"/>
            </a:br>
            <a:r>
              <a:rPr lang="el-GR" dirty="0"/>
              <a:t>Από την 9</a:t>
            </a:r>
            <a:r>
              <a:rPr lang="el-GR" baseline="30000" dirty="0"/>
              <a:t>η</a:t>
            </a:r>
            <a:r>
              <a:rPr lang="el-GR" dirty="0"/>
              <a:t> Συμφωνία του </a:t>
            </a:r>
            <a:r>
              <a:rPr lang="el-GR" dirty="0" err="1"/>
              <a:t>Μπετόβεν</a:t>
            </a:r>
            <a:r>
              <a:rPr lang="el-GR" dirty="0"/>
              <a:t>!</a:t>
            </a:r>
            <a:endParaRPr lang="LID4096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E77D5A-6474-4E22-850F-460657766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/>
              <a:t>Χρησιμοποιείται ως ο Ύμνος της Ευρωπαϊκής Ένωσης.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Μπορείτε να το ακούσετε</a:t>
            </a:r>
            <a:r>
              <a:rPr lang="en-US" sz="2000" dirty="0"/>
              <a:t> (</a:t>
            </a:r>
            <a:r>
              <a:rPr lang="el-GR" sz="2000" dirty="0"/>
              <a:t>σε μια διαδικτυακή διασκευή) ακολουθώντας τον πιο κάτω σύνδεσμο: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hlinkClick r:id="rId2"/>
              </a:rPr>
              <a:t>https://www.youtube.com/watch?v=wgP-AdXKDo8</a:t>
            </a:r>
            <a:r>
              <a:rPr lang="el-GR" sz="2000" dirty="0"/>
              <a:t> 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237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1C4C8AC-45A3-49A9-A6C6-FA5C2ACC3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20" t="14095" r="30124" b="6081"/>
          <a:stretch/>
        </p:blipFill>
        <p:spPr>
          <a:xfrm>
            <a:off x="2050740" y="80670"/>
            <a:ext cx="6063449" cy="6696659"/>
          </a:xfrm>
        </p:spPr>
      </p:pic>
    </p:spTree>
    <p:extLst>
      <p:ext uri="{BB962C8B-B14F-4D97-AF65-F5344CB8AC3E}">
        <p14:creationId xmlns:p14="http://schemas.microsoft.com/office/powerpoint/2010/main" val="83959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10957849">
            <a:hlinkClick r:id="" action="ppaction://media"/>
            <a:extLst>
              <a:ext uri="{FF2B5EF4-FFF2-40B4-BE49-F238E27FC236}">
                <a16:creationId xmlns:a16="http://schemas.microsoft.com/office/drawing/2014/main" id="{E2DE6E1D-9791-427D-A038-59ACC2F476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82" y="540130"/>
            <a:ext cx="10050195" cy="5777739"/>
          </a:xfrm>
        </p:spPr>
      </p:pic>
    </p:spTree>
    <p:extLst>
      <p:ext uri="{BB962C8B-B14F-4D97-AF65-F5344CB8AC3E}">
        <p14:creationId xmlns:p14="http://schemas.microsoft.com/office/powerpoint/2010/main" val="25184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65AF76-2FBC-43D4-A33F-D13FF7BB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2252"/>
          </a:xfrm>
        </p:spPr>
        <p:txBody>
          <a:bodyPr>
            <a:normAutofit fontScale="90000"/>
          </a:bodyPr>
          <a:lstStyle/>
          <a:p>
            <a:r>
              <a:rPr lang="el-GR" dirty="0"/>
              <a:t>Πώς διαβάζουμε την παρτιτούρα!</a:t>
            </a:r>
            <a:endParaRPr lang="LID4096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2BEB54-2D14-483D-83D8-63C8AC3F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59619"/>
            <a:ext cx="8596668" cy="398174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Κάτω από τις νότες σας γράφω τα ονόματά τους.</a:t>
            </a:r>
          </a:p>
          <a:p>
            <a:endParaRPr lang="el-GR" dirty="0"/>
          </a:p>
          <a:p>
            <a:r>
              <a:rPr lang="el-GR" dirty="0"/>
              <a:t>Από πάνω ο αριθμός που βλέπετε είναι το δάκτυλο και το διάστημα που πρέπει να πατάει το αριστερό χέρι.  Εάν βλέπετε τον αριθμό 0 σημαίνει ότι αυτή η νότε παίζεται σε ανοικτή χορδή. Δηλαδή δεν πατάτε τίποτα με το αριστερό χέρι.</a:t>
            </a:r>
          </a:p>
          <a:p>
            <a:endParaRPr lang="el-GR" dirty="0"/>
          </a:p>
          <a:p>
            <a:r>
              <a:rPr lang="el-GR" dirty="0"/>
              <a:t>Πιο πάνω σας σημειώνω σε ποια χορδή πρέπει να παίξετε.</a:t>
            </a:r>
          </a:p>
          <a:p>
            <a:endParaRPr lang="el-GR" dirty="0"/>
          </a:p>
          <a:p>
            <a:r>
              <a:rPr lang="el-GR" u="sng" dirty="0"/>
              <a:t>Παράδειγμα</a:t>
            </a:r>
            <a:r>
              <a:rPr lang="el-GR" dirty="0"/>
              <a:t>: Πάνω από τη νότα Φα είναι σημειωμένη η 1</a:t>
            </a:r>
            <a:r>
              <a:rPr lang="el-GR" baseline="30000" dirty="0"/>
              <a:t>η</a:t>
            </a:r>
            <a:r>
              <a:rPr lang="el-GR" dirty="0"/>
              <a:t> χορδή και ο αριθμός 1.  Θα πατήσετε το 1</a:t>
            </a:r>
            <a:r>
              <a:rPr lang="el-GR" baseline="30000" dirty="0"/>
              <a:t>ο</a:t>
            </a:r>
            <a:r>
              <a:rPr lang="el-GR" dirty="0"/>
              <a:t> δάκτυλο του αριστερού χεριού στο πρώτο διάστημα της πρώτης χορδής και θα παίξετε την 1</a:t>
            </a:r>
            <a:r>
              <a:rPr lang="el-GR" baseline="30000" dirty="0"/>
              <a:t>η</a:t>
            </a:r>
            <a:r>
              <a:rPr lang="el-GR" dirty="0"/>
              <a:t> χορδή.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534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DEEBC7-79E4-4068-A463-2ACEEA3D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5800"/>
          </a:xfrm>
        </p:spPr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πεντάγραμμο</a:t>
            </a:r>
            <a:endParaRPr lang="LID4096" dirty="0"/>
          </a:p>
        </p:txBody>
      </p:sp>
      <p:pic>
        <p:nvPicPr>
          <p:cNvPr id="4" name="video-1610958038">
            <a:hlinkClick r:id="" action="ppaction://media"/>
            <a:extLst>
              <a:ext uri="{FF2B5EF4-FFF2-40B4-BE49-F238E27FC236}">
                <a16:creationId xmlns:a16="http://schemas.microsoft.com/office/drawing/2014/main" id="{DF4558BC-3E3D-4BE9-8937-A43EAA96EF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390" y="1295400"/>
            <a:ext cx="8754615" cy="5032396"/>
          </a:xfrm>
        </p:spPr>
      </p:pic>
    </p:spTree>
    <p:extLst>
      <p:ext uri="{BB962C8B-B14F-4D97-AF65-F5344CB8AC3E}">
        <p14:creationId xmlns:p14="http://schemas.microsoft.com/office/powerpoint/2010/main" val="27885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4689B6-1670-4DA2-AA58-0111BA87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πεντάγραμμο</a:t>
            </a:r>
            <a:endParaRPr lang="LID4096" dirty="0"/>
          </a:p>
        </p:txBody>
      </p:sp>
      <p:pic>
        <p:nvPicPr>
          <p:cNvPr id="4" name="video-1610958232">
            <a:hlinkClick r:id="" action="ppaction://media"/>
            <a:extLst>
              <a:ext uri="{FF2B5EF4-FFF2-40B4-BE49-F238E27FC236}">
                <a16:creationId xmlns:a16="http://schemas.microsoft.com/office/drawing/2014/main" id="{305CA6F5-AC27-4BDF-B9B7-5F1E306DFC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21" y="1347879"/>
            <a:ext cx="8472381" cy="4870672"/>
          </a:xfrm>
        </p:spPr>
      </p:pic>
    </p:spTree>
    <p:extLst>
      <p:ext uri="{BB962C8B-B14F-4D97-AF65-F5344CB8AC3E}">
        <p14:creationId xmlns:p14="http://schemas.microsoft.com/office/powerpoint/2010/main" val="35245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9FC5E1-4231-49D5-BDC5-E7DB88F4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πεντάγραμμο</a:t>
            </a:r>
            <a:endParaRPr lang="LID4096" dirty="0"/>
          </a:p>
        </p:txBody>
      </p:sp>
      <p:pic>
        <p:nvPicPr>
          <p:cNvPr id="4" name="video-1610958263">
            <a:hlinkClick r:id="" action="ppaction://media"/>
            <a:extLst>
              <a:ext uri="{FF2B5EF4-FFF2-40B4-BE49-F238E27FC236}">
                <a16:creationId xmlns:a16="http://schemas.microsoft.com/office/drawing/2014/main" id="{990AD509-4B93-4394-AACD-120A777C12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544" y="1270000"/>
            <a:ext cx="8789584" cy="5053028"/>
          </a:xfrm>
        </p:spPr>
      </p:pic>
    </p:spTree>
    <p:extLst>
      <p:ext uri="{BB962C8B-B14F-4D97-AF65-F5344CB8AC3E}">
        <p14:creationId xmlns:p14="http://schemas.microsoft.com/office/powerpoint/2010/main" val="33877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C8DBAC-8B97-41BA-8D46-8252A5B2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l-GR" dirty="0"/>
              <a:t> πεντάγραμμο</a:t>
            </a:r>
            <a:endParaRPr lang="LID4096" dirty="0"/>
          </a:p>
        </p:txBody>
      </p:sp>
      <p:pic>
        <p:nvPicPr>
          <p:cNvPr id="4" name="video-1610958528">
            <a:hlinkClick r:id="" action="ppaction://media"/>
            <a:extLst>
              <a:ext uri="{FF2B5EF4-FFF2-40B4-BE49-F238E27FC236}">
                <a16:creationId xmlns:a16="http://schemas.microsoft.com/office/drawing/2014/main" id="{8CF8F590-3793-42E4-832E-145CBE053D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931" y="1273560"/>
            <a:ext cx="8690297" cy="4995950"/>
          </a:xfrm>
        </p:spPr>
      </p:pic>
    </p:spTree>
    <p:extLst>
      <p:ext uri="{BB962C8B-B14F-4D97-AF65-F5344CB8AC3E}">
        <p14:creationId xmlns:p14="http://schemas.microsoft.com/office/powerpoint/2010/main" val="10732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236</Words>
  <Application>Microsoft Office PowerPoint</Application>
  <PresentationFormat>Ευρεία οθόνη</PresentationFormat>
  <Paragraphs>29</Paragraphs>
  <Slides>11</Slides>
  <Notes>0</Notes>
  <HiddenSlides>0</HiddenSlides>
  <MMClips>5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Όψη</vt:lpstr>
      <vt:lpstr>Μάθημα κιθάρας «Ωδή στη Χαρά»</vt:lpstr>
      <vt:lpstr>«Ωδή στη Χαρά» Από την 9η Συμφωνία του Μπετόβεν!</vt:lpstr>
      <vt:lpstr>Παρουσίαση του PowerPoint</vt:lpstr>
      <vt:lpstr>Παρουσίαση του PowerPoint</vt:lpstr>
      <vt:lpstr>Πώς διαβάζουμε την παρτιτούρα!</vt:lpstr>
      <vt:lpstr>1ο πεντάγραμμο</vt:lpstr>
      <vt:lpstr>2ο πεντάγραμμο</vt:lpstr>
      <vt:lpstr>3ο πεντάγραμμο</vt:lpstr>
      <vt:lpstr>4ο πεντάγραμμο</vt:lpstr>
      <vt:lpstr>Σημειώσεις:</vt:lpstr>
      <vt:lpstr>Σας ευχαριστώ πολύ!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κιθάρας «Ωδή στη Χαρά»</dc:title>
  <dc:creator>asus lap</dc:creator>
  <cp:lastModifiedBy>asus lap</cp:lastModifiedBy>
  <cp:revision>8</cp:revision>
  <dcterms:created xsi:type="dcterms:W3CDTF">2021-01-18T07:39:13Z</dcterms:created>
  <dcterms:modified xsi:type="dcterms:W3CDTF">2021-01-18T08:46:54Z</dcterms:modified>
</cp:coreProperties>
</file>