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72" r:id="rId4"/>
    <p:sldId id="270" r:id="rId5"/>
    <p:sldId id="265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3" d="100"/>
          <a:sy n="83" d="100"/>
        </p:scale>
        <p:origin x="120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6A129-BC2F-4A01-B663-564176CE85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DE54B1-3CF6-4980-862C-2F3C9398BC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5A032-ECB4-416A-813F-449859F93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DF91-20DC-409F-A487-61A22DE49B08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95D8BF-12D7-49CE-A2A5-7D02CA3D4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0BA75-CFA9-4C16-AA3D-005520C23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D9EE0-6E89-43E0-A16B-D7D0F2D02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31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77AD3-5E15-48AE-9C9F-5BD6D3E1A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2C19D6-7160-4D89-A91B-038CC1AE84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041E6-B248-48A8-9917-12F982716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DF91-20DC-409F-A487-61A22DE49B08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653326-1F7B-44D0-8A32-022DB6A96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FC374D-EF51-4C61-9C94-F925015A1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D9EE0-6E89-43E0-A16B-D7D0F2D02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334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D062CF-7AC7-4CC1-9F62-A5709CDAA4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BB411D-E026-453E-B134-3221DC5CD5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7F5FF-F2B6-435E-80B6-27A1A7339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DF91-20DC-409F-A487-61A22DE49B08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2B0390-6D4B-43EE-8C9B-50A6528DF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8509F-D29F-446E-8B4F-CFC7B2DD9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D9EE0-6E89-43E0-A16B-D7D0F2D02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131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89724-5095-4C98-AD36-F87519738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2F400-1D0E-4085-9626-C6B1901461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FB92E-785D-4556-8707-9E1184BBA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DF91-20DC-409F-A487-61A22DE49B08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FAF84-669B-4829-87F0-1C05B9068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B8E99B-58AF-4890-8C87-C16941642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D9EE0-6E89-43E0-A16B-D7D0F2D02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315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75A0E-E772-44A8-8EB9-6BDAADB95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E73522-1E7F-4A24-8355-ECDBD8577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694149-AB4B-495E-95CF-5B87A17CE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DF91-20DC-409F-A487-61A22DE49B08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95024A-1A31-4C54-B3B5-1C4868EB0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015E2-B6A1-4858-B7F6-D4F75D5B7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D9EE0-6E89-43E0-A16B-D7D0F2D02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99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DE95D-6DDA-409A-96BC-4C12F582C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6D751-36EA-4135-9E69-C6E5F5E79C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1744D1-4384-4484-9A7F-5649B0C262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068C48-93A7-48EE-81C0-92D3C117B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DF91-20DC-409F-A487-61A22DE49B08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F965AC-2E81-4F71-A9DA-07131086D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5E92A9-78B2-406C-905F-D6489901F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D9EE0-6E89-43E0-A16B-D7D0F2D02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22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91EC6-5F24-4691-A8FA-91106113C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E2BAD8-351D-4472-A8A7-207798774D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81905F-FA55-4A5E-82B1-DC7A14B53F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461B98-C755-444C-BFA1-C140735BE3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7D65CF-2BCE-4CBA-9B9A-8CCD45111F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7E7AF8-08AE-4F7D-9F34-C2CE60DDC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DF91-20DC-409F-A487-61A22DE49B08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BD5B76-DB9C-410B-A5D4-EC6352D02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95E811-F4BC-4C64-8549-45B554318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D9EE0-6E89-43E0-A16B-D7D0F2D02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323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36B18-5257-4BA3-A0D9-91167AF90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9D6359-5301-456B-9B59-487B695FD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DF91-20DC-409F-A487-61A22DE49B08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658A6D-C580-478A-81D6-93FFFCE95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1B2149-DD9B-44C2-AF0F-93779D965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D9EE0-6E89-43E0-A16B-D7D0F2D02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625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90CCFB-B459-4E75-ABC0-9FCADD0CB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DF91-20DC-409F-A487-61A22DE49B08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BCD750-5CF0-4C7B-ADD8-BC7C66DBE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A64866-E687-45C3-9F09-C14FD5DB0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D9EE0-6E89-43E0-A16B-D7D0F2D02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171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E4FF3-9C56-4D69-844B-CBEF56C24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078C8-A5DD-4EDA-9A62-4779B8DC5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D99022-4496-4980-97B7-4AED3BE752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8A1B63-2475-435F-A044-505E27E3D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DF91-20DC-409F-A487-61A22DE49B08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A757F5-7756-40FE-A25A-662348555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9EDF21-DE8F-419D-B184-4BDD03D54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D9EE0-6E89-43E0-A16B-D7D0F2D02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509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9DC4E-3D07-4B57-BC6C-AC8BDE669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593FFF-9479-4E8D-A1FB-580E8CFC90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9CF5D-7930-4BEE-B041-E2FB5AC58B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04F559-0B57-4C18-8FC5-49968D11A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DF91-20DC-409F-A487-61A22DE49B08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806F6A-ED93-4CA1-96EB-D8130BFCC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70777E-8D7E-42D7-88DB-832FB1FDE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D9EE0-6E89-43E0-A16B-D7D0F2D02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412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76EFB3-37CD-46C4-97BB-BF42AF420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ECBD60-90C5-4FE5-9C20-9CA03E760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C43E49-CF9C-459C-8605-F973F8AFF3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25DF91-20DC-409F-A487-61A22DE49B08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A51C18-7B35-4C62-84AA-89B55D759F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83935E-77C0-4819-B03C-751903C5E4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D9EE0-6E89-43E0-A16B-D7D0F2D02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550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38744-54A9-4888-B258-2E717AB4D1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5A2AE9-D149-4CF1-9B9F-6664147F36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62FDAC-DDF3-4B78-9527-7FC8B9734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20" y="97661"/>
            <a:ext cx="12018380" cy="676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14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37FC2F5-EC0A-4A9D-A155-34540A844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83491"/>
          </a:xfrm>
        </p:spPr>
        <p:txBody>
          <a:bodyPr>
            <a:normAutofit fontScale="90000"/>
          </a:bodyPr>
          <a:lstStyle/>
          <a:p>
            <a:r>
              <a:rPr lang="el-GR" dirty="0"/>
              <a:t>Συγχορδία </a:t>
            </a:r>
            <a:r>
              <a:rPr lang="en-GB" dirty="0"/>
              <a:t>Am – </a:t>
            </a:r>
            <a:r>
              <a:rPr lang="el-GR" dirty="0"/>
              <a:t>Λα ελάσσονα</a:t>
            </a:r>
            <a:endParaRPr lang="el-CY" dirty="0"/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956C928B-FD64-44A7-9CFC-5CC604D0E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87935"/>
            <a:ext cx="8596668" cy="4775920"/>
          </a:xfrm>
        </p:spPr>
        <p:txBody>
          <a:bodyPr>
            <a:normAutofit fontScale="85000" lnSpcReduction="20000"/>
          </a:bodyPr>
          <a:lstStyle/>
          <a:p>
            <a:r>
              <a:rPr lang="el-GR" dirty="0"/>
              <a:t>Για να παίξουμε τη συγχορδία Λα ελάσσονα (Α</a:t>
            </a:r>
            <a:r>
              <a:rPr lang="en-GB" dirty="0"/>
              <a:t>m)</a:t>
            </a:r>
            <a:r>
              <a:rPr lang="it-IT" dirty="0"/>
              <a:t> </a:t>
            </a:r>
            <a:r>
              <a:rPr lang="el-GR" dirty="0"/>
              <a:t>πατάμε το </a:t>
            </a:r>
            <a:r>
              <a:rPr lang="el-GR" u="sng" dirty="0"/>
              <a:t>2</a:t>
            </a:r>
            <a:r>
              <a:rPr lang="el-GR" u="sng" baseline="30000" dirty="0"/>
              <a:t>ο</a:t>
            </a:r>
            <a:r>
              <a:rPr lang="el-GR" u="sng" dirty="0"/>
              <a:t> δάκτυλο </a:t>
            </a:r>
            <a:r>
              <a:rPr lang="el-GR" dirty="0"/>
              <a:t>του αριστερού χεριού στο </a:t>
            </a:r>
            <a:r>
              <a:rPr lang="el-GR" u="sng" dirty="0"/>
              <a:t>2</a:t>
            </a:r>
            <a:r>
              <a:rPr lang="el-GR" u="sng" baseline="30000" dirty="0"/>
              <a:t>ο</a:t>
            </a:r>
            <a:r>
              <a:rPr lang="el-GR" u="sng" dirty="0"/>
              <a:t> διάστημα </a:t>
            </a:r>
            <a:r>
              <a:rPr lang="el-GR" dirty="0"/>
              <a:t>της </a:t>
            </a:r>
            <a:r>
              <a:rPr lang="el-GR" u="sng" dirty="0"/>
              <a:t>4</a:t>
            </a:r>
            <a:r>
              <a:rPr lang="el-GR" u="sng" baseline="30000" dirty="0"/>
              <a:t>ης</a:t>
            </a:r>
            <a:r>
              <a:rPr lang="el-GR" u="sng" dirty="0"/>
              <a:t> χορδής</a:t>
            </a:r>
            <a:r>
              <a:rPr lang="el-GR" dirty="0"/>
              <a:t>.</a:t>
            </a:r>
          </a:p>
          <a:p>
            <a:pPr marL="0" indent="0">
              <a:buNone/>
            </a:pPr>
            <a:endParaRPr lang="el-GR" dirty="0"/>
          </a:p>
          <a:p>
            <a:endParaRPr lang="el-GR" dirty="0"/>
          </a:p>
          <a:p>
            <a:r>
              <a:rPr lang="el-GR" dirty="0"/>
              <a:t>Ταυτόχρονα πατάμε το </a:t>
            </a:r>
            <a:r>
              <a:rPr lang="el-GR" u="sng" dirty="0"/>
              <a:t>3</a:t>
            </a:r>
            <a:r>
              <a:rPr lang="el-GR" u="sng" baseline="30000" dirty="0"/>
              <a:t>ο</a:t>
            </a:r>
            <a:r>
              <a:rPr lang="el-GR" u="sng" dirty="0"/>
              <a:t> δάκτυλο </a:t>
            </a:r>
            <a:r>
              <a:rPr lang="el-GR" dirty="0"/>
              <a:t>στο </a:t>
            </a:r>
            <a:r>
              <a:rPr lang="el-GR" u="sng" dirty="0"/>
              <a:t>2</a:t>
            </a:r>
            <a:r>
              <a:rPr lang="el-GR" u="sng" baseline="30000" dirty="0"/>
              <a:t>ο</a:t>
            </a:r>
            <a:r>
              <a:rPr lang="el-GR" u="sng" dirty="0"/>
              <a:t> διάστημα </a:t>
            </a:r>
            <a:r>
              <a:rPr lang="el-GR" dirty="0"/>
              <a:t>της</a:t>
            </a:r>
          </a:p>
          <a:p>
            <a:pPr marL="0" indent="0">
              <a:buNone/>
            </a:pPr>
            <a:r>
              <a:rPr lang="el-GR" dirty="0"/>
              <a:t>	</a:t>
            </a:r>
            <a:r>
              <a:rPr lang="el-GR" u="sng" dirty="0"/>
              <a:t>3</a:t>
            </a:r>
            <a:r>
              <a:rPr lang="el-GR" u="sng" baseline="30000" dirty="0"/>
              <a:t>ης</a:t>
            </a:r>
            <a:r>
              <a:rPr lang="el-GR" u="sng" dirty="0"/>
              <a:t> χορδής</a:t>
            </a:r>
            <a:r>
              <a:rPr lang="el-GR" dirty="0"/>
              <a:t> (νότα Λα). 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  <a:p>
            <a:r>
              <a:rPr lang="el-GR" dirty="0"/>
              <a:t>Και με το </a:t>
            </a:r>
            <a:r>
              <a:rPr lang="el-GR" u="sng" dirty="0"/>
              <a:t>1</a:t>
            </a:r>
            <a:r>
              <a:rPr lang="el-GR" u="sng" baseline="30000" dirty="0"/>
              <a:t>ο</a:t>
            </a:r>
            <a:r>
              <a:rPr lang="el-GR" u="sng" dirty="0"/>
              <a:t> δάκτυλο</a:t>
            </a:r>
            <a:r>
              <a:rPr lang="el-GR" dirty="0"/>
              <a:t> πατάμε στο </a:t>
            </a:r>
            <a:r>
              <a:rPr lang="el-GR" u="sng" dirty="0"/>
              <a:t>1</a:t>
            </a:r>
            <a:r>
              <a:rPr lang="el-GR" u="sng" baseline="30000" dirty="0"/>
              <a:t>ο</a:t>
            </a:r>
            <a:r>
              <a:rPr lang="el-GR" u="sng" dirty="0"/>
              <a:t> διάστημα </a:t>
            </a:r>
            <a:r>
              <a:rPr lang="el-GR" dirty="0"/>
              <a:t>της </a:t>
            </a:r>
            <a:r>
              <a:rPr lang="el-GR" u="sng" dirty="0"/>
              <a:t>2</a:t>
            </a:r>
            <a:r>
              <a:rPr lang="el-GR" u="sng" baseline="30000" dirty="0"/>
              <a:t>ης</a:t>
            </a:r>
            <a:r>
              <a:rPr lang="el-GR" u="sng" dirty="0"/>
              <a:t> χορδής </a:t>
            </a:r>
            <a:r>
              <a:rPr lang="el-GR" dirty="0"/>
              <a:t> (νότα Ντο).</a:t>
            </a:r>
          </a:p>
          <a:p>
            <a:pPr marL="0" indent="0">
              <a:buNone/>
            </a:pPr>
            <a:endParaRPr lang="el-GR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l-GR" sz="2000" dirty="0">
              <a:solidFill>
                <a:schemeClr val="tx1"/>
              </a:solidFill>
            </a:endParaRPr>
          </a:p>
          <a:p>
            <a:pPr marL="0" indent="0" algn="r">
              <a:buNone/>
            </a:pPr>
            <a:r>
              <a:rPr lang="el-GR" sz="2000" dirty="0">
                <a:solidFill>
                  <a:schemeClr val="accent2"/>
                </a:solidFill>
              </a:rPr>
              <a:t>Δείτε στην επόμενη διαφάνεια το βίντεο που ακολουθεί!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0D356296-69E5-4C9F-8328-806F0978FD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46" t="26220" r="12729" b="17835"/>
          <a:stretch/>
        </p:blipFill>
        <p:spPr>
          <a:xfrm>
            <a:off x="6909895" y="2220263"/>
            <a:ext cx="2668908" cy="2134321"/>
          </a:xfrm>
          <a:prstGeom prst="rect">
            <a:avLst/>
          </a:prstGeom>
        </p:spPr>
      </p:pic>
      <p:cxnSp>
        <p:nvCxnSpPr>
          <p:cNvPr id="13" name="Ευθύγραμμο βέλος σύνδεσης 12">
            <a:extLst>
              <a:ext uri="{FF2B5EF4-FFF2-40B4-BE49-F238E27FC236}">
                <a16:creationId xmlns:a16="http://schemas.microsoft.com/office/drawing/2014/main" id="{7E3544CE-82DE-432C-8C6E-D94962145403}"/>
              </a:ext>
            </a:extLst>
          </p:cNvPr>
          <p:cNvCxnSpPr/>
          <p:nvPr/>
        </p:nvCxnSpPr>
        <p:spPr>
          <a:xfrm flipH="1" flipV="1">
            <a:off x="6326909" y="2050473"/>
            <a:ext cx="1394691" cy="8682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Ευθύγραμμο βέλος σύνδεσης 14">
            <a:extLst>
              <a:ext uri="{FF2B5EF4-FFF2-40B4-BE49-F238E27FC236}">
                <a16:creationId xmlns:a16="http://schemas.microsoft.com/office/drawing/2014/main" id="{C33218EA-C00A-4787-B194-2467895FB5FE}"/>
              </a:ext>
            </a:extLst>
          </p:cNvPr>
          <p:cNvCxnSpPr>
            <a:cxnSpLocks/>
          </p:cNvCxnSpPr>
          <p:nvPr/>
        </p:nvCxnSpPr>
        <p:spPr>
          <a:xfrm flipH="1">
            <a:off x="6816437" y="3213535"/>
            <a:ext cx="1505527" cy="2154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Ευθύγραμμο βέλος σύνδεσης 17">
            <a:extLst>
              <a:ext uri="{FF2B5EF4-FFF2-40B4-BE49-F238E27FC236}">
                <a16:creationId xmlns:a16="http://schemas.microsoft.com/office/drawing/2014/main" id="{07835A2F-9709-4DC8-ABD7-8822220040BE}"/>
              </a:ext>
            </a:extLst>
          </p:cNvPr>
          <p:cNvCxnSpPr>
            <a:cxnSpLocks/>
          </p:cNvCxnSpPr>
          <p:nvPr/>
        </p:nvCxnSpPr>
        <p:spPr>
          <a:xfrm flipH="1">
            <a:off x="7815058" y="2798618"/>
            <a:ext cx="1162687" cy="196734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8869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C2E4970-7DB2-4AC8-9631-AA45558EB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Λα ελάσσονα - </a:t>
            </a:r>
            <a:r>
              <a:rPr lang="en-GB" dirty="0"/>
              <a:t>Am</a:t>
            </a:r>
            <a:endParaRPr lang="el-CY" dirty="0"/>
          </a:p>
        </p:txBody>
      </p:sp>
      <p:pic>
        <p:nvPicPr>
          <p:cNvPr id="6" name="20210125_103926">
            <a:hlinkClick r:id="" action="ppaction://media"/>
            <a:extLst>
              <a:ext uri="{FF2B5EF4-FFF2-40B4-BE49-F238E27FC236}">
                <a16:creationId xmlns:a16="http://schemas.microsoft.com/office/drawing/2014/main" id="{F74292A6-2E4E-4C42-BFF7-72492B1E0212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92" end="332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7333" y="1375496"/>
            <a:ext cx="6133909" cy="4600431"/>
          </a:xfrm>
        </p:spPr>
      </p:pic>
    </p:spTree>
    <p:extLst>
      <p:ext uri="{BB962C8B-B14F-4D97-AF65-F5344CB8AC3E}">
        <p14:creationId xmlns:p14="http://schemas.microsoft.com/office/powerpoint/2010/main" val="100849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7DB472D-BB84-43E1-8A79-3ACBA933F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Ρυθμικά σχήματα</a:t>
            </a:r>
            <a:endParaRPr lang="el-CY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0DCAEF8-4C74-427E-A3B1-ADCE66747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30401"/>
            <a:ext cx="8596668" cy="4110962"/>
          </a:xfrm>
        </p:spPr>
        <p:txBody>
          <a:bodyPr/>
          <a:lstStyle/>
          <a:p>
            <a:r>
              <a:rPr lang="el-GR" dirty="0"/>
              <a:t>Δοκιμάστε να πατήσετε τις συγχορδίες και να παίξετε με το δεξί χέρι τα πιο κάτω ρυθμικά σχήματα.</a:t>
            </a:r>
            <a:endParaRPr lang="el-CY" dirty="0"/>
          </a:p>
          <a:p>
            <a:endParaRPr lang="el-CY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4582BF70-3C16-4742-BC33-19E6F5469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761" y="2729172"/>
            <a:ext cx="5030631" cy="388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111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293079C-8845-4F6C-94B6-49FFBEA6A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516" y="434109"/>
            <a:ext cx="8596668" cy="6188364"/>
          </a:xfrm>
        </p:spPr>
        <p:txBody>
          <a:bodyPr>
            <a:normAutofit/>
          </a:bodyPr>
          <a:lstStyle/>
          <a:p>
            <a:pPr algn="ctr"/>
            <a:r>
              <a:rPr lang="el-GR" sz="4400" dirty="0"/>
              <a:t>Σας ευχαριστώ πολύ!</a:t>
            </a:r>
            <a:br>
              <a:rPr lang="en-GB" sz="4400" dirty="0"/>
            </a:br>
            <a:br>
              <a:rPr lang="el-GR" sz="4400" dirty="0"/>
            </a:br>
            <a:br>
              <a:rPr lang="el-GR" sz="4400" dirty="0"/>
            </a:br>
            <a:br>
              <a:rPr lang="el-GR" sz="4400" dirty="0"/>
            </a:br>
            <a:br>
              <a:rPr lang="en-GB" sz="4400" dirty="0"/>
            </a:br>
            <a:br>
              <a:rPr lang="en-GB" sz="4400" dirty="0"/>
            </a:br>
            <a:br>
              <a:rPr lang="en-GB" sz="4400" dirty="0"/>
            </a:br>
            <a:br>
              <a:rPr lang="en-GB" sz="4400" dirty="0"/>
            </a:br>
            <a:r>
              <a:rPr lang="el-GR" sz="4400" dirty="0"/>
              <a:t>Καλή συνέχεια σε όλους!</a:t>
            </a:r>
            <a:endParaRPr lang="el-CY" sz="4400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B7B11FD7-160D-4EA4-B5CC-E4BAE71DA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188" y="1431636"/>
            <a:ext cx="6589521" cy="438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768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112</Words>
  <Application>Microsoft Office PowerPoint</Application>
  <PresentationFormat>Widescreen</PresentationFormat>
  <Paragraphs>16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Συγχορδία Am – Λα ελάσσονα</vt:lpstr>
      <vt:lpstr>Λα ελάσσονα - Am</vt:lpstr>
      <vt:lpstr>Ρυθμικά σχήματα</vt:lpstr>
      <vt:lpstr>Σας ευχαριστώ πολύ!        Καλή συνέχεια σε όλους!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Καλλισθένη Ματθαίου</dc:creator>
  <cp:lastModifiedBy>Καλλισθένη Ματθαίου</cp:lastModifiedBy>
  <cp:revision>1</cp:revision>
  <dcterms:created xsi:type="dcterms:W3CDTF">2021-01-26T06:11:47Z</dcterms:created>
  <dcterms:modified xsi:type="dcterms:W3CDTF">2021-01-26T06:15:31Z</dcterms:modified>
</cp:coreProperties>
</file>